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850"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17" name="bg object 17"/>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sp>
        <p:nvSpPr>
          <p:cNvPr id="18" name="bg object 18"/>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2" name="Holder 2"/>
          <p:cNvSpPr>
            <a:spLocks noGrp="1"/>
          </p:cNvSpPr>
          <p:nvPr>
            <p:ph type="ctrTitle"/>
          </p:nvPr>
        </p:nvSpPr>
        <p:spPr>
          <a:xfrm>
            <a:off x="1176324" y="819683"/>
            <a:ext cx="2894965" cy="849630"/>
          </a:xfrm>
          <a:prstGeom prst="rect">
            <a:avLst/>
          </a:prstGeom>
        </p:spPr>
        <p:txBody>
          <a:bodyPr wrap="square" lIns="0" tIns="0" rIns="0" bIns="0">
            <a:spAutoFit/>
          </a:bodyPr>
          <a:lstStyle>
            <a:lvl1pPr>
              <a:defRPr sz="4000" b="0" i="1" u="heavy">
                <a:solidFill>
                  <a:schemeClr val="tx1"/>
                </a:solidFill>
                <a:latin typeface="Calibri Light"/>
                <a:cs typeface="Calibri Light"/>
              </a:defRPr>
            </a:lvl1pPr>
          </a:lstStyle>
          <a:p>
            <a:endParaRPr/>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sz="3200" b="0" i="1">
                <a:solidFill>
                  <a:schemeClr val="tx1"/>
                </a:solidFill>
                <a:latin typeface="Corbel"/>
                <a:cs typeface="Corbe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1" u="heavy">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3200" b="0" i="1">
                <a:solidFill>
                  <a:schemeClr val="tx1"/>
                </a:solidFill>
                <a:latin typeface="Corbel"/>
                <a:cs typeface="Corbe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1" u="heavy">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1" u="heavy">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572" y="6400800"/>
            <a:ext cx="12189460" cy="457200"/>
          </a:xfrm>
          <a:custGeom>
            <a:avLst/>
            <a:gdLst/>
            <a:ahLst/>
            <a:cxnLst/>
            <a:rect l="l" t="t" r="r" b="b"/>
            <a:pathLst>
              <a:path w="12189460" h="457200">
                <a:moveTo>
                  <a:pt x="12188952" y="0"/>
                </a:moveTo>
                <a:lnTo>
                  <a:pt x="0" y="0"/>
                </a:lnTo>
                <a:lnTo>
                  <a:pt x="0" y="457200"/>
                </a:lnTo>
                <a:lnTo>
                  <a:pt x="12188952" y="457200"/>
                </a:lnTo>
                <a:lnTo>
                  <a:pt x="12188952" y="0"/>
                </a:lnTo>
                <a:close/>
              </a:path>
            </a:pathLst>
          </a:custGeom>
          <a:solidFill>
            <a:srgbClr val="BC572C"/>
          </a:solidFill>
        </p:spPr>
        <p:txBody>
          <a:bodyPr wrap="square" lIns="0" tIns="0" rIns="0" bIns="0" rtlCol="0"/>
          <a:lstStyle/>
          <a:p>
            <a:endParaRPr/>
          </a:p>
        </p:txBody>
      </p:sp>
      <p:sp>
        <p:nvSpPr>
          <p:cNvPr id="17" name="bg object 17"/>
          <p:cNvSpPr/>
          <p:nvPr/>
        </p:nvSpPr>
        <p:spPr>
          <a:xfrm>
            <a:off x="0" y="6332220"/>
            <a:ext cx="12189460" cy="64135"/>
          </a:xfrm>
          <a:custGeom>
            <a:avLst/>
            <a:gdLst/>
            <a:ahLst/>
            <a:cxnLst/>
            <a:rect l="l" t="t" r="r" b="b"/>
            <a:pathLst>
              <a:path w="12189460" h="64135">
                <a:moveTo>
                  <a:pt x="12188952" y="0"/>
                </a:moveTo>
                <a:lnTo>
                  <a:pt x="0" y="0"/>
                </a:lnTo>
                <a:lnTo>
                  <a:pt x="0" y="64007"/>
                </a:lnTo>
                <a:lnTo>
                  <a:pt x="12188952" y="64007"/>
                </a:lnTo>
                <a:lnTo>
                  <a:pt x="12188952" y="0"/>
                </a:lnTo>
                <a:close/>
              </a:path>
            </a:pathLst>
          </a:custGeom>
          <a:solidFill>
            <a:srgbClr val="E38312"/>
          </a:solidFill>
        </p:spPr>
        <p:txBody>
          <a:bodyPr wrap="square" lIns="0" tIns="0" rIns="0" bIns="0" rtlCol="0"/>
          <a:lstStyle/>
          <a:p>
            <a:endParaRPr/>
          </a:p>
        </p:txBody>
      </p:sp>
      <p:sp>
        <p:nvSpPr>
          <p:cNvPr id="2" name="Holder 2"/>
          <p:cNvSpPr>
            <a:spLocks noGrp="1"/>
          </p:cNvSpPr>
          <p:nvPr>
            <p:ph type="title"/>
          </p:nvPr>
        </p:nvSpPr>
        <p:spPr>
          <a:xfrm>
            <a:off x="787704" y="565480"/>
            <a:ext cx="10622940" cy="942340"/>
          </a:xfrm>
          <a:prstGeom prst="rect">
            <a:avLst/>
          </a:prstGeom>
        </p:spPr>
        <p:txBody>
          <a:bodyPr wrap="square" lIns="0" tIns="0" rIns="0" bIns="0">
            <a:spAutoFit/>
          </a:bodyPr>
          <a:lstStyle>
            <a:lvl1pPr>
              <a:defRPr sz="4000" b="0" i="1" u="heavy">
                <a:solidFill>
                  <a:schemeClr val="tx1"/>
                </a:solidFill>
                <a:latin typeface="Calibri Light"/>
                <a:cs typeface="Calibri Light"/>
              </a:defRPr>
            </a:lvl1pPr>
          </a:lstStyle>
          <a:p>
            <a:endParaRPr/>
          </a:p>
        </p:txBody>
      </p:sp>
      <p:sp>
        <p:nvSpPr>
          <p:cNvPr id="3" name="Holder 3"/>
          <p:cNvSpPr>
            <a:spLocks noGrp="1"/>
          </p:cNvSpPr>
          <p:nvPr>
            <p:ph type="body" idx="1"/>
          </p:nvPr>
        </p:nvSpPr>
        <p:spPr>
          <a:xfrm>
            <a:off x="693826" y="1889364"/>
            <a:ext cx="10888980" cy="3882390"/>
          </a:xfrm>
          <a:prstGeom prst="rect">
            <a:avLst/>
          </a:prstGeom>
        </p:spPr>
        <p:txBody>
          <a:bodyPr wrap="square" lIns="0" tIns="0" rIns="0" bIns="0">
            <a:spAutoFit/>
          </a:bodyPr>
          <a:lstStyle>
            <a:lvl1pPr>
              <a:defRPr sz="3200" b="0" i="1">
                <a:solidFill>
                  <a:schemeClr val="tx1"/>
                </a:solidFill>
                <a:latin typeface="Corbel"/>
                <a:cs typeface="Corbel"/>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4/7/2025</a:t>
            </a:fld>
            <a:endParaRPr lang="en-US"/>
          </a:p>
        </p:txBody>
      </p:sp>
      <p:sp>
        <p:nvSpPr>
          <p:cNvPr id="6" name="Holder 6"/>
          <p:cNvSpPr>
            <a:spLocks noGrp="1"/>
          </p:cNvSpPr>
          <p:nvPr>
            <p:ph type="sldNum" sz="quarter" idx="7"/>
          </p:nvPr>
        </p:nvSpPr>
        <p:spPr>
          <a:xfrm>
            <a:off x="8782812" y="6377940"/>
            <a:ext cx="28056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http://edaakhil.nic.i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hyperlink" Target="http://www.surendranatheveningcollege.com/wp-content/uploads/2020/09/process-of-filing-a-complaint-in-a-consumer-court.pdf"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4978908"/>
            <a:ext cx="12189460" cy="1879600"/>
          </a:xfrm>
          <a:custGeom>
            <a:avLst/>
            <a:gdLst/>
            <a:ahLst/>
            <a:cxnLst/>
            <a:rect l="l" t="t" r="r" b="b"/>
            <a:pathLst>
              <a:path w="12189460" h="1879600">
                <a:moveTo>
                  <a:pt x="0" y="1879092"/>
                </a:moveTo>
                <a:lnTo>
                  <a:pt x="12188952" y="1879092"/>
                </a:lnTo>
                <a:lnTo>
                  <a:pt x="12188952" y="0"/>
                </a:lnTo>
                <a:lnTo>
                  <a:pt x="0" y="0"/>
                </a:lnTo>
                <a:lnTo>
                  <a:pt x="0" y="1879092"/>
                </a:lnTo>
                <a:close/>
              </a:path>
            </a:pathLst>
          </a:custGeom>
          <a:solidFill>
            <a:srgbClr val="BC572C"/>
          </a:solidFill>
        </p:spPr>
        <p:txBody>
          <a:bodyPr wrap="square" lIns="0" tIns="0" rIns="0" bIns="0" rtlCol="0"/>
          <a:lstStyle/>
          <a:p>
            <a:endParaRPr/>
          </a:p>
        </p:txBody>
      </p:sp>
      <p:pic>
        <p:nvPicPr>
          <p:cNvPr id="4" name="object 4"/>
          <p:cNvPicPr/>
          <p:nvPr/>
        </p:nvPicPr>
        <p:blipFill>
          <a:blip r:embed="rId2" cstate="print"/>
          <a:stretch>
            <a:fillRect/>
          </a:stretch>
        </p:blipFill>
        <p:spPr>
          <a:xfrm>
            <a:off x="0" y="0"/>
            <a:ext cx="12193523" cy="6039612"/>
          </a:xfrm>
          <a:prstGeom prst="rect">
            <a:avLst/>
          </a:prstGeom>
        </p:spPr>
      </p:pic>
      <p:sp>
        <p:nvSpPr>
          <p:cNvPr id="6" name="Title 5">
            <a:extLst>
              <a:ext uri="{FF2B5EF4-FFF2-40B4-BE49-F238E27FC236}">
                <a16:creationId xmlns:a16="http://schemas.microsoft.com/office/drawing/2014/main" id="{D7A1965C-2141-8A63-23B8-FD5B97E86E1B}"/>
              </a:ext>
            </a:extLst>
          </p:cNvPr>
          <p:cNvSpPr>
            <a:spLocks noGrp="1"/>
          </p:cNvSpPr>
          <p:nvPr>
            <p:ph type="title"/>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14605" rIns="0" bIns="0" rtlCol="0">
            <a:spAutoFit/>
          </a:bodyPr>
          <a:lstStyle/>
          <a:p>
            <a:pPr marL="12700">
              <a:lnSpc>
                <a:spcPct val="100000"/>
              </a:lnSpc>
              <a:spcBef>
                <a:spcPts val="115"/>
              </a:spcBef>
            </a:pPr>
            <a:r>
              <a:rPr sz="6000" u="none" spc="-45" dirty="0">
                <a:solidFill>
                  <a:srgbClr val="404040"/>
                </a:solidFill>
              </a:rPr>
              <a:t>The</a:t>
            </a:r>
            <a:r>
              <a:rPr sz="6000" u="none" spc="-305" dirty="0">
                <a:solidFill>
                  <a:srgbClr val="404040"/>
                </a:solidFill>
              </a:rPr>
              <a:t> </a:t>
            </a:r>
            <a:r>
              <a:rPr sz="6000" u="none" spc="-95" dirty="0">
                <a:solidFill>
                  <a:srgbClr val="404040"/>
                </a:solidFill>
              </a:rPr>
              <a:t>Consumer</a:t>
            </a:r>
            <a:r>
              <a:rPr sz="6000" u="none" spc="-260" dirty="0">
                <a:solidFill>
                  <a:srgbClr val="404040"/>
                </a:solidFill>
              </a:rPr>
              <a:t> </a:t>
            </a:r>
            <a:r>
              <a:rPr sz="6000" u="none" spc="-100" dirty="0">
                <a:solidFill>
                  <a:srgbClr val="404040"/>
                </a:solidFill>
              </a:rPr>
              <a:t>Protection</a:t>
            </a:r>
            <a:r>
              <a:rPr sz="6000" u="none" spc="-300" dirty="0">
                <a:solidFill>
                  <a:srgbClr val="404040"/>
                </a:solidFill>
              </a:rPr>
              <a:t> </a:t>
            </a:r>
            <a:r>
              <a:rPr sz="6000" u="none" spc="-20" dirty="0">
                <a:solidFill>
                  <a:srgbClr val="404040"/>
                </a:solidFill>
              </a:rPr>
              <a:t>Act</a:t>
            </a:r>
            <a:r>
              <a:rPr sz="6000" u="none" spc="-229" dirty="0">
                <a:solidFill>
                  <a:srgbClr val="404040"/>
                </a:solidFill>
              </a:rPr>
              <a:t> </a:t>
            </a:r>
            <a:r>
              <a:rPr sz="6000" u="none" spc="-20" dirty="0">
                <a:solidFill>
                  <a:srgbClr val="404040"/>
                </a:solidFill>
              </a:rPr>
              <a:t>1986</a:t>
            </a:r>
            <a:endParaRPr sz="6000"/>
          </a:p>
        </p:txBody>
      </p:sp>
      <p:sp>
        <p:nvSpPr>
          <p:cNvPr id="7" name="object 7"/>
          <p:cNvSpPr txBox="1"/>
          <p:nvPr/>
        </p:nvSpPr>
        <p:spPr>
          <a:xfrm>
            <a:off x="420725" y="2097100"/>
            <a:ext cx="11640185" cy="2884170"/>
          </a:xfrm>
          <a:prstGeom prst="rect">
            <a:avLst/>
          </a:prstGeom>
        </p:spPr>
        <p:txBody>
          <a:bodyPr vert="horz" wrap="square" lIns="0" tIns="67945" rIns="0" bIns="0" rtlCol="0">
            <a:spAutoFit/>
          </a:bodyPr>
          <a:lstStyle/>
          <a:p>
            <a:pPr marL="12700" marR="5715" algn="just">
              <a:lnSpc>
                <a:spcPts val="3460"/>
              </a:lnSpc>
              <a:spcBef>
                <a:spcPts val="535"/>
              </a:spcBef>
            </a:pPr>
            <a:r>
              <a:rPr sz="3200" i="1" dirty="0">
                <a:latin typeface="Corbel"/>
                <a:cs typeface="Corbel"/>
              </a:rPr>
              <a:t>This</a:t>
            </a:r>
            <a:r>
              <a:rPr sz="3200" i="1" spc="495" dirty="0">
                <a:latin typeface="Corbel"/>
                <a:cs typeface="Corbel"/>
              </a:rPr>
              <a:t>  </a:t>
            </a:r>
            <a:r>
              <a:rPr sz="3200" i="1" dirty="0">
                <a:latin typeface="Corbel"/>
                <a:cs typeface="Corbel"/>
              </a:rPr>
              <a:t>Act</a:t>
            </a:r>
            <a:r>
              <a:rPr sz="3200" i="1" spc="500" dirty="0">
                <a:latin typeface="Corbel"/>
                <a:cs typeface="Corbel"/>
              </a:rPr>
              <a:t>  </a:t>
            </a:r>
            <a:r>
              <a:rPr sz="3200" i="1" dirty="0">
                <a:latin typeface="Corbel"/>
                <a:cs typeface="Corbel"/>
              </a:rPr>
              <a:t>attempts</a:t>
            </a:r>
            <a:r>
              <a:rPr sz="3200" i="1" spc="490" dirty="0">
                <a:latin typeface="Corbel"/>
                <a:cs typeface="Corbel"/>
              </a:rPr>
              <a:t>  </a:t>
            </a:r>
            <a:r>
              <a:rPr sz="3200" i="1" dirty="0">
                <a:latin typeface="Corbel"/>
                <a:cs typeface="Corbel"/>
              </a:rPr>
              <a:t>to</a:t>
            </a:r>
            <a:r>
              <a:rPr sz="3200" i="1" spc="509" dirty="0">
                <a:latin typeface="Corbel"/>
                <a:cs typeface="Corbel"/>
              </a:rPr>
              <a:t>  </a:t>
            </a:r>
            <a:r>
              <a:rPr sz="3200" i="1" dirty="0">
                <a:latin typeface="Corbel"/>
                <a:cs typeface="Corbel"/>
              </a:rPr>
              <a:t>give</a:t>
            </a:r>
            <a:r>
              <a:rPr sz="3200" i="1" spc="495" dirty="0">
                <a:latin typeface="Corbel"/>
                <a:cs typeface="Corbel"/>
              </a:rPr>
              <a:t>  </a:t>
            </a:r>
            <a:r>
              <a:rPr sz="3200" i="1" dirty="0">
                <a:latin typeface="Corbel"/>
                <a:cs typeface="Corbel"/>
              </a:rPr>
              <a:t>consumer</a:t>
            </a:r>
            <a:r>
              <a:rPr sz="3200" i="1" spc="490" dirty="0">
                <a:latin typeface="Corbel"/>
                <a:cs typeface="Corbel"/>
              </a:rPr>
              <a:t>  </a:t>
            </a:r>
            <a:r>
              <a:rPr sz="3200" i="1" dirty="0">
                <a:latin typeface="Corbel"/>
                <a:cs typeface="Corbel"/>
              </a:rPr>
              <a:t>complete</a:t>
            </a:r>
            <a:r>
              <a:rPr sz="3200" i="1" spc="500" dirty="0">
                <a:latin typeface="Corbel"/>
                <a:cs typeface="Corbel"/>
              </a:rPr>
              <a:t>  </a:t>
            </a:r>
            <a:r>
              <a:rPr sz="3200" i="1" dirty="0">
                <a:latin typeface="Corbel"/>
                <a:cs typeface="Corbel"/>
              </a:rPr>
              <a:t>protection</a:t>
            </a:r>
            <a:r>
              <a:rPr sz="3200" i="1" spc="509" dirty="0">
                <a:latin typeface="Corbel"/>
                <a:cs typeface="Corbel"/>
              </a:rPr>
              <a:t>  </a:t>
            </a:r>
            <a:r>
              <a:rPr sz="3200" i="1" spc="-20" dirty="0">
                <a:latin typeface="Corbel"/>
                <a:cs typeface="Corbel"/>
              </a:rPr>
              <a:t>from </a:t>
            </a:r>
            <a:r>
              <a:rPr sz="3200" i="1" dirty="0">
                <a:latin typeface="Corbel"/>
                <a:cs typeface="Corbel"/>
              </a:rPr>
              <a:t>malpractices</a:t>
            </a:r>
            <a:r>
              <a:rPr sz="3200" i="1" spc="20" dirty="0">
                <a:latin typeface="Corbel"/>
                <a:cs typeface="Corbel"/>
              </a:rPr>
              <a:t> </a:t>
            </a:r>
            <a:r>
              <a:rPr sz="3200" i="1" dirty="0">
                <a:latin typeface="Corbel"/>
                <a:cs typeface="Corbel"/>
              </a:rPr>
              <a:t>of</a:t>
            </a:r>
            <a:r>
              <a:rPr sz="3200" i="1" spc="-10" dirty="0">
                <a:latin typeface="Corbel"/>
                <a:cs typeface="Corbel"/>
              </a:rPr>
              <a:t> </a:t>
            </a:r>
            <a:r>
              <a:rPr sz="3200" i="1" dirty="0">
                <a:latin typeface="Corbel"/>
                <a:cs typeface="Corbel"/>
              </a:rPr>
              <a:t>manufacturers</a:t>
            </a:r>
            <a:r>
              <a:rPr sz="3200" i="1" spc="25" dirty="0">
                <a:latin typeface="Corbel"/>
                <a:cs typeface="Corbel"/>
              </a:rPr>
              <a:t> </a:t>
            </a:r>
            <a:r>
              <a:rPr sz="3200" i="1" dirty="0">
                <a:latin typeface="Corbel"/>
                <a:cs typeface="Corbel"/>
              </a:rPr>
              <a:t>producers</a:t>
            </a:r>
            <a:r>
              <a:rPr sz="3200" i="1" spc="25" dirty="0">
                <a:latin typeface="Corbel"/>
                <a:cs typeface="Corbel"/>
              </a:rPr>
              <a:t> </a:t>
            </a:r>
            <a:r>
              <a:rPr sz="3200" i="1" dirty="0">
                <a:latin typeface="Corbel"/>
                <a:cs typeface="Corbel"/>
              </a:rPr>
              <a:t>suppliers</a:t>
            </a:r>
            <a:r>
              <a:rPr sz="3200" i="1" spc="10" dirty="0">
                <a:latin typeface="Corbel"/>
                <a:cs typeface="Corbel"/>
              </a:rPr>
              <a:t> </a:t>
            </a:r>
            <a:r>
              <a:rPr sz="3200" i="1" dirty="0">
                <a:latin typeface="Corbel"/>
                <a:cs typeface="Corbel"/>
              </a:rPr>
              <a:t>wholesalers</a:t>
            </a:r>
            <a:r>
              <a:rPr sz="3200" i="1" spc="25" dirty="0">
                <a:latin typeface="Corbel"/>
                <a:cs typeface="Corbel"/>
              </a:rPr>
              <a:t> </a:t>
            </a:r>
            <a:r>
              <a:rPr sz="3200" i="1" spc="-10" dirty="0">
                <a:latin typeface="Corbel"/>
                <a:cs typeface="Corbel"/>
              </a:rPr>
              <a:t>retailers </a:t>
            </a:r>
            <a:r>
              <a:rPr sz="3200" i="1" dirty="0">
                <a:latin typeface="Corbel"/>
                <a:cs typeface="Corbel"/>
              </a:rPr>
              <a:t>and</a:t>
            </a:r>
            <a:r>
              <a:rPr sz="3200" i="1" spc="220" dirty="0">
                <a:latin typeface="Corbel"/>
                <a:cs typeface="Corbel"/>
              </a:rPr>
              <a:t> </a:t>
            </a:r>
            <a:r>
              <a:rPr sz="3200" i="1" dirty="0">
                <a:latin typeface="Corbel"/>
                <a:cs typeface="Corbel"/>
              </a:rPr>
              <a:t>providers</a:t>
            </a:r>
            <a:r>
              <a:rPr sz="3200" i="1" spc="210" dirty="0">
                <a:latin typeface="Corbel"/>
                <a:cs typeface="Corbel"/>
              </a:rPr>
              <a:t> </a:t>
            </a:r>
            <a:r>
              <a:rPr sz="3200" i="1" dirty="0">
                <a:latin typeface="Corbel"/>
                <a:cs typeface="Corbel"/>
              </a:rPr>
              <a:t>of</a:t>
            </a:r>
            <a:r>
              <a:rPr sz="3200" i="1" spc="215" dirty="0">
                <a:latin typeface="Corbel"/>
                <a:cs typeface="Corbel"/>
              </a:rPr>
              <a:t> </a:t>
            </a:r>
            <a:r>
              <a:rPr sz="3200" i="1" dirty="0">
                <a:latin typeface="Corbel"/>
                <a:cs typeface="Corbel"/>
              </a:rPr>
              <a:t>various</a:t>
            </a:r>
            <a:r>
              <a:rPr sz="3200" i="1" spc="190" dirty="0">
                <a:latin typeface="Corbel"/>
                <a:cs typeface="Corbel"/>
              </a:rPr>
              <a:t> </a:t>
            </a:r>
            <a:r>
              <a:rPr sz="3200" i="1" dirty="0">
                <a:latin typeface="Corbel"/>
                <a:cs typeface="Corbel"/>
              </a:rPr>
              <a:t>services</a:t>
            </a:r>
            <a:r>
              <a:rPr sz="3200" i="1" spc="210" dirty="0">
                <a:latin typeface="Corbel"/>
                <a:cs typeface="Corbel"/>
              </a:rPr>
              <a:t> </a:t>
            </a:r>
            <a:r>
              <a:rPr sz="3200" i="1" dirty="0">
                <a:latin typeface="Corbel"/>
                <a:cs typeface="Corbel"/>
              </a:rPr>
              <a:t>the</a:t>
            </a:r>
            <a:r>
              <a:rPr sz="3200" i="1" spc="235" dirty="0">
                <a:latin typeface="Corbel"/>
                <a:cs typeface="Corbel"/>
              </a:rPr>
              <a:t> </a:t>
            </a:r>
            <a:r>
              <a:rPr sz="3200" i="1" dirty="0">
                <a:latin typeface="Corbel"/>
                <a:cs typeface="Corbel"/>
              </a:rPr>
              <a:t>act</a:t>
            </a:r>
            <a:r>
              <a:rPr sz="3200" i="1" spc="204" dirty="0">
                <a:latin typeface="Corbel"/>
                <a:cs typeface="Corbel"/>
              </a:rPr>
              <a:t> </a:t>
            </a:r>
            <a:r>
              <a:rPr sz="3200" i="1" dirty="0">
                <a:latin typeface="Corbel"/>
                <a:cs typeface="Corbel"/>
              </a:rPr>
              <a:t>is</a:t>
            </a:r>
            <a:r>
              <a:rPr sz="3200" i="1" spc="200" dirty="0">
                <a:latin typeface="Corbel"/>
                <a:cs typeface="Corbel"/>
              </a:rPr>
              <a:t> </a:t>
            </a:r>
            <a:r>
              <a:rPr sz="3200" i="1" dirty="0">
                <a:latin typeface="Corbel"/>
                <a:cs typeface="Corbel"/>
              </a:rPr>
              <a:t>designed</a:t>
            </a:r>
            <a:r>
              <a:rPr sz="3200" i="1" spc="240" dirty="0">
                <a:latin typeface="Corbel"/>
                <a:cs typeface="Corbel"/>
              </a:rPr>
              <a:t> </a:t>
            </a:r>
            <a:r>
              <a:rPr sz="3200" i="1" dirty="0">
                <a:latin typeface="Corbel"/>
                <a:cs typeface="Corbel"/>
              </a:rPr>
              <a:t>to</a:t>
            </a:r>
            <a:r>
              <a:rPr sz="3200" i="1" spc="185" dirty="0">
                <a:latin typeface="Corbel"/>
                <a:cs typeface="Corbel"/>
              </a:rPr>
              <a:t> </a:t>
            </a:r>
            <a:r>
              <a:rPr sz="3200" i="1" dirty="0">
                <a:latin typeface="Corbel"/>
                <a:cs typeface="Corbel"/>
              </a:rPr>
              <a:t>make</a:t>
            </a:r>
            <a:r>
              <a:rPr sz="3200" i="1" spc="229" dirty="0">
                <a:latin typeface="Corbel"/>
                <a:cs typeface="Corbel"/>
              </a:rPr>
              <a:t> </a:t>
            </a:r>
            <a:r>
              <a:rPr sz="3200" i="1" spc="-10" dirty="0">
                <a:latin typeface="Corbel"/>
                <a:cs typeface="Corbel"/>
              </a:rPr>
              <a:t>available </a:t>
            </a:r>
            <a:r>
              <a:rPr sz="3200" i="1" dirty="0">
                <a:latin typeface="Corbel"/>
                <a:cs typeface="Corbel"/>
              </a:rPr>
              <a:t>inexpensive</a:t>
            </a:r>
            <a:r>
              <a:rPr sz="3200" i="1" spc="-75" dirty="0">
                <a:latin typeface="Corbel"/>
                <a:cs typeface="Corbel"/>
              </a:rPr>
              <a:t> </a:t>
            </a:r>
            <a:r>
              <a:rPr sz="3200" i="1" dirty="0">
                <a:latin typeface="Corbel"/>
                <a:cs typeface="Corbel"/>
              </a:rPr>
              <a:t>and</a:t>
            </a:r>
            <a:r>
              <a:rPr sz="3200" i="1" spc="-65" dirty="0">
                <a:latin typeface="Corbel"/>
                <a:cs typeface="Corbel"/>
              </a:rPr>
              <a:t> </a:t>
            </a:r>
            <a:r>
              <a:rPr sz="3200" i="1" dirty="0">
                <a:latin typeface="Corbel"/>
                <a:cs typeface="Corbel"/>
              </a:rPr>
              <a:t>speedy</a:t>
            </a:r>
            <a:r>
              <a:rPr sz="3200" i="1" spc="-85" dirty="0">
                <a:latin typeface="Corbel"/>
                <a:cs typeface="Corbel"/>
              </a:rPr>
              <a:t> </a:t>
            </a:r>
            <a:r>
              <a:rPr sz="3200" i="1" dirty="0">
                <a:latin typeface="Corbel"/>
                <a:cs typeface="Corbel"/>
              </a:rPr>
              <a:t>justice</a:t>
            </a:r>
            <a:r>
              <a:rPr sz="3200" i="1" spc="-55" dirty="0">
                <a:latin typeface="Corbel"/>
                <a:cs typeface="Corbel"/>
              </a:rPr>
              <a:t> </a:t>
            </a:r>
            <a:r>
              <a:rPr sz="3200" i="1" dirty="0">
                <a:latin typeface="Corbel"/>
                <a:cs typeface="Corbel"/>
              </a:rPr>
              <a:t>to</a:t>
            </a:r>
            <a:r>
              <a:rPr sz="3200" i="1" spc="-55" dirty="0">
                <a:latin typeface="Corbel"/>
                <a:cs typeface="Corbel"/>
              </a:rPr>
              <a:t> </a:t>
            </a:r>
            <a:r>
              <a:rPr sz="3200" i="1" spc="-10" dirty="0">
                <a:latin typeface="Corbel"/>
                <a:cs typeface="Corbel"/>
              </a:rPr>
              <a:t>consumers</a:t>
            </a:r>
            <a:endParaRPr sz="3200">
              <a:latin typeface="Corbel"/>
              <a:cs typeface="Corbel"/>
            </a:endParaRPr>
          </a:p>
          <a:p>
            <a:pPr marL="12700" marR="5080" algn="just">
              <a:lnSpc>
                <a:spcPts val="3460"/>
              </a:lnSpc>
              <a:spcBef>
                <a:spcPts val="1365"/>
              </a:spcBef>
            </a:pPr>
            <a:r>
              <a:rPr sz="3200" i="1" dirty="0">
                <a:latin typeface="Corbel"/>
                <a:cs typeface="Corbel"/>
              </a:rPr>
              <a:t>The</a:t>
            </a:r>
            <a:r>
              <a:rPr sz="3200" i="1" spc="509" dirty="0">
                <a:latin typeface="Corbel"/>
                <a:cs typeface="Corbel"/>
              </a:rPr>
              <a:t> </a:t>
            </a:r>
            <a:r>
              <a:rPr sz="3200" i="1" dirty="0">
                <a:latin typeface="Corbel"/>
                <a:cs typeface="Corbel"/>
              </a:rPr>
              <a:t>primary</a:t>
            </a:r>
            <a:r>
              <a:rPr sz="3200" i="1" spc="465" dirty="0">
                <a:latin typeface="Corbel"/>
                <a:cs typeface="Corbel"/>
              </a:rPr>
              <a:t> </a:t>
            </a:r>
            <a:r>
              <a:rPr sz="3200" i="1" dirty="0">
                <a:latin typeface="Corbel"/>
                <a:cs typeface="Corbel"/>
              </a:rPr>
              <a:t>goal</a:t>
            </a:r>
            <a:r>
              <a:rPr sz="3200" i="1" spc="480" dirty="0">
                <a:latin typeface="Corbel"/>
                <a:cs typeface="Corbel"/>
              </a:rPr>
              <a:t> </a:t>
            </a:r>
            <a:r>
              <a:rPr sz="3200" i="1" dirty="0">
                <a:latin typeface="Corbel"/>
                <a:cs typeface="Corbel"/>
              </a:rPr>
              <a:t>is</a:t>
            </a:r>
            <a:r>
              <a:rPr sz="3200" i="1" spc="470" dirty="0">
                <a:latin typeface="Corbel"/>
                <a:cs typeface="Corbel"/>
              </a:rPr>
              <a:t> </a:t>
            </a:r>
            <a:r>
              <a:rPr sz="3200" i="1" dirty="0">
                <a:latin typeface="Corbel"/>
                <a:cs typeface="Corbel"/>
              </a:rPr>
              <a:t>to</a:t>
            </a:r>
            <a:r>
              <a:rPr sz="3200" i="1" spc="500" dirty="0">
                <a:latin typeface="Corbel"/>
                <a:cs typeface="Corbel"/>
              </a:rPr>
              <a:t> </a:t>
            </a:r>
            <a:r>
              <a:rPr sz="3200" i="1" dirty="0">
                <a:latin typeface="Corbel"/>
                <a:cs typeface="Corbel"/>
              </a:rPr>
              <a:t>protect</a:t>
            </a:r>
            <a:r>
              <a:rPr sz="3200" i="1" spc="495" dirty="0">
                <a:latin typeface="Corbel"/>
                <a:cs typeface="Corbel"/>
              </a:rPr>
              <a:t> </a:t>
            </a:r>
            <a:r>
              <a:rPr sz="3200" i="1" dirty="0">
                <a:latin typeface="Corbel"/>
                <a:cs typeface="Corbel"/>
              </a:rPr>
              <a:t>consumers</a:t>
            </a:r>
            <a:r>
              <a:rPr sz="3200" i="1" spc="495" dirty="0">
                <a:latin typeface="Corbel"/>
                <a:cs typeface="Corbel"/>
              </a:rPr>
              <a:t> </a:t>
            </a:r>
            <a:r>
              <a:rPr sz="3200" i="1" dirty="0">
                <a:latin typeface="Corbel"/>
                <a:cs typeface="Corbel"/>
              </a:rPr>
              <a:t>from</a:t>
            </a:r>
            <a:r>
              <a:rPr sz="3200" i="1" spc="500" dirty="0">
                <a:latin typeface="Corbel"/>
                <a:cs typeface="Corbel"/>
              </a:rPr>
              <a:t> </a:t>
            </a:r>
            <a:r>
              <a:rPr sz="3200" i="1" dirty="0">
                <a:latin typeface="Corbel"/>
                <a:cs typeface="Corbel"/>
              </a:rPr>
              <a:t>unfair</a:t>
            </a:r>
            <a:r>
              <a:rPr sz="3200" i="1" spc="470" dirty="0">
                <a:latin typeface="Corbel"/>
                <a:cs typeface="Corbel"/>
              </a:rPr>
              <a:t> </a:t>
            </a:r>
            <a:r>
              <a:rPr sz="3200" i="1" dirty="0">
                <a:latin typeface="Corbel"/>
                <a:cs typeface="Corbel"/>
              </a:rPr>
              <a:t>trade</a:t>
            </a:r>
            <a:r>
              <a:rPr sz="3200" i="1" spc="520" dirty="0">
                <a:latin typeface="Corbel"/>
                <a:cs typeface="Corbel"/>
              </a:rPr>
              <a:t> </a:t>
            </a:r>
            <a:r>
              <a:rPr sz="3200" i="1" spc="-10" dirty="0">
                <a:latin typeface="Corbel"/>
                <a:cs typeface="Corbel"/>
              </a:rPr>
              <a:t>practices </a:t>
            </a:r>
            <a:r>
              <a:rPr sz="3200" i="1" dirty="0">
                <a:latin typeface="Corbel"/>
                <a:cs typeface="Corbel"/>
              </a:rPr>
              <a:t>and</a:t>
            </a:r>
            <a:r>
              <a:rPr sz="3200" i="1" spc="-40" dirty="0">
                <a:latin typeface="Corbel"/>
                <a:cs typeface="Corbel"/>
              </a:rPr>
              <a:t> </a:t>
            </a:r>
            <a:r>
              <a:rPr sz="3200" i="1" dirty="0">
                <a:latin typeface="Corbel"/>
                <a:cs typeface="Corbel"/>
              </a:rPr>
              <a:t>ensure</a:t>
            </a:r>
            <a:r>
              <a:rPr sz="3200" i="1" spc="-25" dirty="0">
                <a:latin typeface="Corbel"/>
                <a:cs typeface="Corbel"/>
              </a:rPr>
              <a:t> </a:t>
            </a:r>
            <a:r>
              <a:rPr sz="3200" i="1" dirty="0">
                <a:latin typeface="Corbel"/>
                <a:cs typeface="Corbel"/>
              </a:rPr>
              <a:t>the</a:t>
            </a:r>
            <a:r>
              <a:rPr sz="3200" i="1" spc="-60" dirty="0">
                <a:latin typeface="Corbel"/>
                <a:cs typeface="Corbel"/>
              </a:rPr>
              <a:t> </a:t>
            </a:r>
            <a:r>
              <a:rPr sz="3200" i="1" dirty="0">
                <a:latin typeface="Corbel"/>
                <a:cs typeface="Corbel"/>
              </a:rPr>
              <a:t>availability</a:t>
            </a:r>
            <a:r>
              <a:rPr sz="3200" i="1" spc="-40" dirty="0">
                <a:latin typeface="Corbel"/>
                <a:cs typeface="Corbel"/>
              </a:rPr>
              <a:t> </a:t>
            </a:r>
            <a:r>
              <a:rPr sz="3200" i="1" dirty="0">
                <a:latin typeface="Corbel"/>
                <a:cs typeface="Corbel"/>
              </a:rPr>
              <a:t>of</a:t>
            </a:r>
            <a:r>
              <a:rPr sz="3200" i="1" spc="-45" dirty="0">
                <a:latin typeface="Corbel"/>
                <a:cs typeface="Corbel"/>
              </a:rPr>
              <a:t> </a:t>
            </a:r>
            <a:r>
              <a:rPr sz="3200" i="1" dirty="0">
                <a:latin typeface="Corbel"/>
                <a:cs typeface="Corbel"/>
              </a:rPr>
              <a:t>goods</a:t>
            </a:r>
            <a:r>
              <a:rPr sz="3200" i="1" spc="-45" dirty="0">
                <a:latin typeface="Corbel"/>
                <a:cs typeface="Corbel"/>
              </a:rPr>
              <a:t> </a:t>
            </a:r>
            <a:r>
              <a:rPr sz="3200" i="1" dirty="0">
                <a:latin typeface="Corbel"/>
                <a:cs typeface="Corbel"/>
              </a:rPr>
              <a:t>and</a:t>
            </a:r>
            <a:r>
              <a:rPr sz="3200" i="1" spc="-75" dirty="0">
                <a:latin typeface="Corbel"/>
                <a:cs typeface="Corbel"/>
              </a:rPr>
              <a:t> </a:t>
            </a:r>
            <a:r>
              <a:rPr sz="3200" i="1" dirty="0">
                <a:latin typeface="Corbel"/>
                <a:cs typeface="Corbel"/>
              </a:rPr>
              <a:t>services</a:t>
            </a:r>
            <a:r>
              <a:rPr sz="3200" i="1" spc="-45" dirty="0">
                <a:latin typeface="Corbel"/>
                <a:cs typeface="Corbel"/>
              </a:rPr>
              <a:t> </a:t>
            </a:r>
            <a:r>
              <a:rPr sz="3200" i="1" dirty="0">
                <a:latin typeface="Corbel"/>
                <a:cs typeface="Corbel"/>
              </a:rPr>
              <a:t>at</a:t>
            </a:r>
            <a:r>
              <a:rPr sz="3200" i="1" spc="-60" dirty="0">
                <a:latin typeface="Corbel"/>
                <a:cs typeface="Corbel"/>
              </a:rPr>
              <a:t> </a:t>
            </a:r>
            <a:r>
              <a:rPr sz="3200" i="1" dirty="0">
                <a:latin typeface="Corbel"/>
                <a:cs typeface="Corbel"/>
              </a:rPr>
              <a:t>reasonable</a:t>
            </a:r>
            <a:r>
              <a:rPr sz="3200" i="1" spc="-15" dirty="0">
                <a:latin typeface="Corbel"/>
                <a:cs typeface="Corbel"/>
              </a:rPr>
              <a:t> </a:t>
            </a:r>
            <a:r>
              <a:rPr sz="3200" i="1" spc="-10" dirty="0">
                <a:latin typeface="Corbel"/>
                <a:cs typeface="Corbel"/>
              </a:rPr>
              <a:t>prices.</a:t>
            </a:r>
            <a:endParaRPr sz="3200">
              <a:latin typeface="Corbel"/>
              <a:cs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xfrm>
            <a:off x="303072" y="718515"/>
            <a:ext cx="11543030" cy="755650"/>
          </a:xfrm>
          <a:prstGeom prst="rect">
            <a:avLst/>
          </a:prstGeom>
        </p:spPr>
        <p:txBody>
          <a:bodyPr vert="horz" wrap="square" lIns="0" tIns="11430" rIns="0" bIns="0" rtlCol="0">
            <a:spAutoFit/>
          </a:bodyPr>
          <a:lstStyle/>
          <a:p>
            <a:pPr marL="12700">
              <a:lnSpc>
                <a:spcPct val="100000"/>
              </a:lnSpc>
              <a:spcBef>
                <a:spcPts val="90"/>
              </a:spcBef>
            </a:pPr>
            <a:r>
              <a:rPr sz="4800" u="none" dirty="0">
                <a:solidFill>
                  <a:srgbClr val="404040"/>
                </a:solidFill>
              </a:rPr>
              <a:t>The</a:t>
            </a:r>
            <a:r>
              <a:rPr sz="4800" u="none" spc="-200" dirty="0">
                <a:solidFill>
                  <a:srgbClr val="404040"/>
                </a:solidFill>
              </a:rPr>
              <a:t> </a:t>
            </a:r>
            <a:r>
              <a:rPr sz="4800" u="none" spc="-35" dirty="0">
                <a:solidFill>
                  <a:srgbClr val="404040"/>
                </a:solidFill>
              </a:rPr>
              <a:t>Consumer</a:t>
            </a:r>
            <a:r>
              <a:rPr sz="4800" u="none" spc="-195" dirty="0">
                <a:solidFill>
                  <a:srgbClr val="404040"/>
                </a:solidFill>
              </a:rPr>
              <a:t> </a:t>
            </a:r>
            <a:r>
              <a:rPr sz="4800" u="none" spc="-45" dirty="0">
                <a:solidFill>
                  <a:srgbClr val="404040"/>
                </a:solidFill>
              </a:rPr>
              <a:t>Protection</a:t>
            </a:r>
            <a:r>
              <a:rPr sz="4800" u="none" spc="-210" dirty="0">
                <a:solidFill>
                  <a:srgbClr val="404040"/>
                </a:solidFill>
              </a:rPr>
              <a:t> </a:t>
            </a:r>
            <a:r>
              <a:rPr sz="4800" u="none" spc="-55" dirty="0">
                <a:solidFill>
                  <a:srgbClr val="404040"/>
                </a:solidFill>
              </a:rPr>
              <a:t>Amendment</a:t>
            </a:r>
            <a:r>
              <a:rPr sz="4800" u="none" spc="-220" dirty="0">
                <a:solidFill>
                  <a:srgbClr val="404040"/>
                </a:solidFill>
              </a:rPr>
              <a:t> </a:t>
            </a:r>
            <a:r>
              <a:rPr sz="4800" u="none" dirty="0">
                <a:solidFill>
                  <a:srgbClr val="404040"/>
                </a:solidFill>
              </a:rPr>
              <a:t>Act,</a:t>
            </a:r>
            <a:r>
              <a:rPr sz="4800" u="none" spc="-204" dirty="0">
                <a:solidFill>
                  <a:srgbClr val="404040"/>
                </a:solidFill>
              </a:rPr>
              <a:t> </a:t>
            </a:r>
            <a:r>
              <a:rPr sz="4800" u="none" spc="-20" dirty="0">
                <a:solidFill>
                  <a:srgbClr val="404040"/>
                </a:solidFill>
              </a:rPr>
              <a:t>2002</a:t>
            </a:r>
            <a:endParaRPr sz="4800"/>
          </a:p>
        </p:txBody>
      </p:sp>
      <p:sp>
        <p:nvSpPr>
          <p:cNvPr id="7" name="object 7"/>
          <p:cNvSpPr txBox="1"/>
          <p:nvPr/>
        </p:nvSpPr>
        <p:spPr>
          <a:xfrm>
            <a:off x="303072" y="2196160"/>
            <a:ext cx="11759565" cy="2550795"/>
          </a:xfrm>
          <a:prstGeom prst="rect">
            <a:avLst/>
          </a:prstGeom>
        </p:spPr>
        <p:txBody>
          <a:bodyPr vert="horz" wrap="square" lIns="0" tIns="74930" rIns="0" bIns="0" rtlCol="0">
            <a:spAutoFit/>
          </a:bodyPr>
          <a:lstStyle/>
          <a:p>
            <a:pPr marL="12700" marR="5080" algn="just">
              <a:lnSpc>
                <a:spcPts val="3890"/>
              </a:lnSpc>
              <a:spcBef>
                <a:spcPts val="590"/>
              </a:spcBef>
            </a:pPr>
            <a:r>
              <a:rPr sz="3600" i="1" dirty="0">
                <a:latin typeface="Corbel"/>
                <a:cs typeface="Corbel"/>
              </a:rPr>
              <a:t>The</a:t>
            </a:r>
            <a:r>
              <a:rPr sz="3600" i="1" spc="280" dirty="0">
                <a:latin typeface="Corbel"/>
                <a:cs typeface="Corbel"/>
              </a:rPr>
              <a:t>  </a:t>
            </a:r>
            <a:r>
              <a:rPr sz="3600" i="1" dirty="0">
                <a:latin typeface="Corbel"/>
                <a:cs typeface="Corbel"/>
              </a:rPr>
              <a:t>Consumer</a:t>
            </a:r>
            <a:r>
              <a:rPr sz="3600" i="1" spc="280" dirty="0">
                <a:latin typeface="Corbel"/>
                <a:cs typeface="Corbel"/>
              </a:rPr>
              <a:t>  </a:t>
            </a:r>
            <a:r>
              <a:rPr sz="3600" i="1" dirty="0">
                <a:latin typeface="Corbel"/>
                <a:cs typeface="Corbel"/>
              </a:rPr>
              <a:t>Protection</a:t>
            </a:r>
            <a:r>
              <a:rPr sz="3600" i="1" spc="280" dirty="0">
                <a:latin typeface="Corbel"/>
                <a:cs typeface="Corbel"/>
              </a:rPr>
              <a:t>  </a:t>
            </a:r>
            <a:r>
              <a:rPr sz="3600" i="1" dirty="0">
                <a:latin typeface="Corbel"/>
                <a:cs typeface="Corbel"/>
              </a:rPr>
              <a:t>Act,</a:t>
            </a:r>
            <a:r>
              <a:rPr sz="3600" i="1" spc="260" dirty="0">
                <a:latin typeface="Corbel"/>
                <a:cs typeface="Corbel"/>
              </a:rPr>
              <a:t>  </a:t>
            </a:r>
            <a:r>
              <a:rPr sz="3600" i="1" dirty="0">
                <a:latin typeface="Corbel"/>
                <a:cs typeface="Corbel"/>
              </a:rPr>
              <a:t>2002</a:t>
            </a:r>
            <a:r>
              <a:rPr sz="3600" i="1" spc="270" dirty="0">
                <a:latin typeface="Corbel"/>
                <a:cs typeface="Corbel"/>
              </a:rPr>
              <a:t>  </a:t>
            </a:r>
            <a:r>
              <a:rPr sz="3600" i="1" dirty="0">
                <a:latin typeface="Corbel"/>
                <a:cs typeface="Corbel"/>
              </a:rPr>
              <a:t>is</a:t>
            </a:r>
            <a:r>
              <a:rPr sz="3600" i="1" spc="280" dirty="0">
                <a:latin typeface="Corbel"/>
                <a:cs typeface="Corbel"/>
              </a:rPr>
              <a:t>  </a:t>
            </a:r>
            <a:r>
              <a:rPr sz="3600" i="1" dirty="0">
                <a:latin typeface="Corbel"/>
                <a:cs typeface="Corbel"/>
              </a:rPr>
              <a:t>expected</a:t>
            </a:r>
            <a:r>
              <a:rPr sz="3600" i="1" spc="280" dirty="0">
                <a:latin typeface="Corbel"/>
                <a:cs typeface="Corbel"/>
              </a:rPr>
              <a:t>  </a:t>
            </a:r>
            <a:r>
              <a:rPr sz="3600" i="1" dirty="0">
                <a:latin typeface="Corbel"/>
                <a:cs typeface="Corbel"/>
              </a:rPr>
              <a:t>to</a:t>
            </a:r>
            <a:r>
              <a:rPr sz="3600" i="1" spc="275" dirty="0">
                <a:latin typeface="Corbel"/>
                <a:cs typeface="Corbel"/>
              </a:rPr>
              <a:t>  </a:t>
            </a:r>
            <a:r>
              <a:rPr sz="3600" i="1" spc="-10" dirty="0">
                <a:latin typeface="Corbel"/>
                <a:cs typeface="Corbel"/>
              </a:rPr>
              <a:t>greatly </a:t>
            </a:r>
            <a:r>
              <a:rPr sz="3600" i="1" dirty="0">
                <a:latin typeface="Corbel"/>
                <a:cs typeface="Corbel"/>
              </a:rPr>
              <a:t>facilitate</a:t>
            </a:r>
            <a:r>
              <a:rPr sz="3600" i="1" spc="455" dirty="0">
                <a:latin typeface="Corbel"/>
                <a:cs typeface="Corbel"/>
              </a:rPr>
              <a:t>  </a:t>
            </a:r>
            <a:r>
              <a:rPr sz="3600" i="1" dirty="0">
                <a:latin typeface="Corbel"/>
                <a:cs typeface="Corbel"/>
              </a:rPr>
              <a:t>the</a:t>
            </a:r>
            <a:r>
              <a:rPr sz="3600" i="1" spc="445" dirty="0">
                <a:latin typeface="Corbel"/>
                <a:cs typeface="Corbel"/>
              </a:rPr>
              <a:t>  </a:t>
            </a:r>
            <a:r>
              <a:rPr sz="3600" i="1" dirty="0">
                <a:latin typeface="Corbel"/>
                <a:cs typeface="Corbel"/>
              </a:rPr>
              <a:t>working</a:t>
            </a:r>
            <a:r>
              <a:rPr sz="3600" i="1" spc="459" dirty="0">
                <a:latin typeface="Corbel"/>
                <a:cs typeface="Corbel"/>
              </a:rPr>
              <a:t>  </a:t>
            </a:r>
            <a:r>
              <a:rPr sz="3600" i="1" dirty="0">
                <a:latin typeface="Corbel"/>
                <a:cs typeface="Corbel"/>
              </a:rPr>
              <a:t>of</a:t>
            </a:r>
            <a:r>
              <a:rPr sz="3600" i="1" spc="440" dirty="0">
                <a:latin typeface="Corbel"/>
                <a:cs typeface="Corbel"/>
              </a:rPr>
              <a:t>  </a:t>
            </a:r>
            <a:r>
              <a:rPr sz="3600" i="1" dirty="0">
                <a:latin typeface="Corbel"/>
                <a:cs typeface="Corbel"/>
              </a:rPr>
              <a:t>the</a:t>
            </a:r>
            <a:r>
              <a:rPr sz="3600" i="1" spc="475" dirty="0">
                <a:latin typeface="Corbel"/>
                <a:cs typeface="Corbel"/>
              </a:rPr>
              <a:t>  </a:t>
            </a:r>
            <a:r>
              <a:rPr sz="3600" i="1" dirty="0">
                <a:latin typeface="Corbel"/>
                <a:cs typeface="Corbel"/>
              </a:rPr>
              <a:t>consumer</a:t>
            </a:r>
            <a:r>
              <a:rPr sz="3600" i="1" spc="450" dirty="0">
                <a:latin typeface="Corbel"/>
                <a:cs typeface="Corbel"/>
              </a:rPr>
              <a:t>  </a:t>
            </a:r>
            <a:r>
              <a:rPr sz="3600" i="1" dirty="0">
                <a:latin typeface="Corbel"/>
                <a:cs typeface="Corbel"/>
              </a:rPr>
              <a:t>disputes</a:t>
            </a:r>
            <a:r>
              <a:rPr sz="3600" i="1" spc="459" dirty="0">
                <a:latin typeface="Corbel"/>
                <a:cs typeface="Corbel"/>
              </a:rPr>
              <a:t>  </a:t>
            </a:r>
            <a:r>
              <a:rPr sz="3600" i="1" spc="-10" dirty="0">
                <a:latin typeface="Corbel"/>
                <a:cs typeface="Corbel"/>
              </a:rPr>
              <a:t>redressal </a:t>
            </a:r>
            <a:r>
              <a:rPr sz="3600" i="1" dirty="0">
                <a:latin typeface="Corbel"/>
                <a:cs typeface="Corbel"/>
              </a:rPr>
              <a:t>agencies</a:t>
            </a:r>
            <a:r>
              <a:rPr sz="3600" i="1" spc="125" dirty="0">
                <a:latin typeface="Corbel"/>
                <a:cs typeface="Corbel"/>
              </a:rPr>
              <a:t> </a:t>
            </a:r>
            <a:r>
              <a:rPr sz="3600" i="1" dirty="0">
                <a:latin typeface="Corbel"/>
                <a:cs typeface="Corbel"/>
              </a:rPr>
              <a:t>in</a:t>
            </a:r>
            <a:r>
              <a:rPr sz="3600" i="1" spc="120" dirty="0">
                <a:latin typeface="Corbel"/>
                <a:cs typeface="Corbel"/>
              </a:rPr>
              <a:t> </a:t>
            </a:r>
            <a:r>
              <a:rPr sz="3600" i="1" dirty="0">
                <a:latin typeface="Corbel"/>
                <a:cs typeface="Corbel"/>
              </a:rPr>
              <a:t>the</a:t>
            </a:r>
            <a:r>
              <a:rPr sz="3600" i="1" spc="130" dirty="0">
                <a:latin typeface="Corbel"/>
                <a:cs typeface="Corbel"/>
              </a:rPr>
              <a:t> </a:t>
            </a:r>
            <a:r>
              <a:rPr sz="3600" i="1" dirty="0">
                <a:latin typeface="Corbel"/>
                <a:cs typeface="Corbel"/>
              </a:rPr>
              <a:t>country</a:t>
            </a:r>
            <a:r>
              <a:rPr sz="3600" i="1" spc="114" dirty="0">
                <a:latin typeface="Corbel"/>
                <a:cs typeface="Corbel"/>
              </a:rPr>
              <a:t> </a:t>
            </a:r>
            <a:r>
              <a:rPr sz="3600" i="1" dirty="0">
                <a:latin typeface="Corbel"/>
                <a:cs typeface="Corbel"/>
              </a:rPr>
              <a:t>and</a:t>
            </a:r>
            <a:r>
              <a:rPr sz="3600" i="1" spc="105" dirty="0">
                <a:latin typeface="Corbel"/>
                <a:cs typeface="Corbel"/>
              </a:rPr>
              <a:t> </a:t>
            </a:r>
            <a:r>
              <a:rPr sz="3600" i="1" dirty="0">
                <a:latin typeface="Corbel"/>
                <a:cs typeface="Corbel"/>
              </a:rPr>
              <a:t>help</a:t>
            </a:r>
            <a:r>
              <a:rPr sz="3600" i="1" spc="110" dirty="0">
                <a:latin typeface="Corbel"/>
                <a:cs typeface="Corbel"/>
              </a:rPr>
              <a:t> </a:t>
            </a:r>
            <a:r>
              <a:rPr sz="3600" i="1" dirty="0">
                <a:latin typeface="Corbel"/>
                <a:cs typeface="Corbel"/>
              </a:rPr>
              <a:t>in</a:t>
            </a:r>
            <a:r>
              <a:rPr sz="3600" i="1" spc="114" dirty="0">
                <a:latin typeface="Corbel"/>
                <a:cs typeface="Corbel"/>
              </a:rPr>
              <a:t> </a:t>
            </a:r>
            <a:r>
              <a:rPr sz="3600" i="1" dirty="0">
                <a:latin typeface="Corbel"/>
                <a:cs typeface="Corbel"/>
              </a:rPr>
              <a:t>achieving</a:t>
            </a:r>
            <a:r>
              <a:rPr sz="3600" i="1" spc="125" dirty="0">
                <a:latin typeface="Corbel"/>
                <a:cs typeface="Corbel"/>
              </a:rPr>
              <a:t> </a:t>
            </a:r>
            <a:r>
              <a:rPr sz="3600" i="1" dirty="0">
                <a:latin typeface="Corbel"/>
                <a:cs typeface="Corbel"/>
              </a:rPr>
              <a:t>speedy</a:t>
            </a:r>
            <a:r>
              <a:rPr sz="3600" i="1" spc="100" dirty="0">
                <a:latin typeface="Corbel"/>
                <a:cs typeface="Corbel"/>
              </a:rPr>
              <a:t> </a:t>
            </a:r>
            <a:r>
              <a:rPr sz="3600" i="1" spc="-10" dirty="0">
                <a:latin typeface="Corbel"/>
                <a:cs typeface="Corbel"/>
              </a:rPr>
              <a:t>settlement </a:t>
            </a:r>
            <a:r>
              <a:rPr sz="3600" i="1" dirty="0">
                <a:latin typeface="Corbel"/>
                <a:cs typeface="Corbel"/>
              </a:rPr>
              <a:t>of</a:t>
            </a:r>
            <a:r>
              <a:rPr sz="3600" i="1" spc="630" dirty="0">
                <a:latin typeface="Corbel"/>
                <a:cs typeface="Corbel"/>
              </a:rPr>
              <a:t> </a:t>
            </a:r>
            <a:r>
              <a:rPr sz="3600" i="1" dirty="0">
                <a:latin typeface="Corbel"/>
                <a:cs typeface="Corbel"/>
              </a:rPr>
              <a:t>consumer</a:t>
            </a:r>
            <a:r>
              <a:rPr sz="3600" i="1" spc="660" dirty="0">
                <a:latin typeface="Corbel"/>
                <a:cs typeface="Corbel"/>
              </a:rPr>
              <a:t> </a:t>
            </a:r>
            <a:r>
              <a:rPr sz="3600" i="1" dirty="0">
                <a:latin typeface="Corbel"/>
                <a:cs typeface="Corbel"/>
              </a:rPr>
              <a:t>disputes</a:t>
            </a:r>
            <a:r>
              <a:rPr sz="3600" i="1" spc="665" dirty="0">
                <a:latin typeface="Corbel"/>
                <a:cs typeface="Corbel"/>
              </a:rPr>
              <a:t> </a:t>
            </a:r>
            <a:r>
              <a:rPr sz="3600" i="1" dirty="0">
                <a:latin typeface="Corbel"/>
                <a:cs typeface="Corbel"/>
              </a:rPr>
              <a:t>and</a:t>
            </a:r>
            <a:r>
              <a:rPr sz="3600" i="1" spc="640" dirty="0">
                <a:latin typeface="Corbel"/>
                <a:cs typeface="Corbel"/>
              </a:rPr>
              <a:t> </a:t>
            </a:r>
            <a:r>
              <a:rPr sz="3600" i="1" dirty="0">
                <a:latin typeface="Corbel"/>
                <a:cs typeface="Corbel"/>
              </a:rPr>
              <a:t>strengthen</a:t>
            </a:r>
            <a:r>
              <a:rPr sz="3600" i="1" spc="655" dirty="0">
                <a:latin typeface="Corbel"/>
                <a:cs typeface="Corbel"/>
              </a:rPr>
              <a:t> </a:t>
            </a:r>
            <a:r>
              <a:rPr sz="3600" i="1" dirty="0">
                <a:latin typeface="Corbel"/>
                <a:cs typeface="Corbel"/>
              </a:rPr>
              <a:t>consumer</a:t>
            </a:r>
            <a:r>
              <a:rPr sz="3600" i="1" spc="625" dirty="0">
                <a:latin typeface="Corbel"/>
                <a:cs typeface="Corbel"/>
              </a:rPr>
              <a:t> </a:t>
            </a:r>
            <a:r>
              <a:rPr sz="3600" i="1" dirty="0">
                <a:latin typeface="Corbel"/>
                <a:cs typeface="Corbel"/>
              </a:rPr>
              <a:t>movement</a:t>
            </a:r>
            <a:r>
              <a:rPr sz="3600" i="1" spc="630" dirty="0">
                <a:latin typeface="Corbel"/>
                <a:cs typeface="Corbel"/>
              </a:rPr>
              <a:t> </a:t>
            </a:r>
            <a:r>
              <a:rPr sz="3600" i="1" spc="-25" dirty="0">
                <a:latin typeface="Corbel"/>
                <a:cs typeface="Corbel"/>
              </a:rPr>
              <a:t>at </a:t>
            </a:r>
            <a:r>
              <a:rPr sz="3600" i="1" dirty="0">
                <a:latin typeface="Corbel"/>
                <a:cs typeface="Corbel"/>
              </a:rPr>
              <a:t>grass</a:t>
            </a:r>
            <a:r>
              <a:rPr sz="3600" i="1" spc="-35" dirty="0">
                <a:latin typeface="Corbel"/>
                <a:cs typeface="Corbel"/>
              </a:rPr>
              <a:t> </a:t>
            </a:r>
            <a:r>
              <a:rPr sz="3600" i="1" dirty="0">
                <a:latin typeface="Corbel"/>
                <a:cs typeface="Corbel"/>
              </a:rPr>
              <a:t>root</a:t>
            </a:r>
            <a:r>
              <a:rPr sz="3600" i="1" spc="-55" dirty="0">
                <a:latin typeface="Corbel"/>
                <a:cs typeface="Corbel"/>
              </a:rPr>
              <a:t> </a:t>
            </a:r>
            <a:r>
              <a:rPr sz="3600" i="1" spc="-10" dirty="0">
                <a:latin typeface="Corbel"/>
                <a:cs typeface="Corbel"/>
              </a:rPr>
              <a:t>level.</a:t>
            </a:r>
            <a:endParaRPr sz="3600">
              <a:latin typeface="Corbel"/>
              <a:cs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xfrm>
            <a:off x="318312" y="549681"/>
            <a:ext cx="11528425" cy="772795"/>
          </a:xfrm>
          <a:prstGeom prst="rect">
            <a:avLst/>
          </a:prstGeom>
        </p:spPr>
        <p:txBody>
          <a:bodyPr vert="horz" wrap="square" lIns="0" tIns="12700" rIns="0" bIns="0" rtlCol="0">
            <a:spAutoFit/>
          </a:bodyPr>
          <a:lstStyle/>
          <a:p>
            <a:pPr marL="12700">
              <a:lnSpc>
                <a:spcPct val="100000"/>
              </a:lnSpc>
              <a:spcBef>
                <a:spcPts val="100"/>
              </a:spcBef>
            </a:pPr>
            <a:r>
              <a:rPr sz="4900" u="none" spc="-45" dirty="0">
                <a:solidFill>
                  <a:srgbClr val="404040"/>
                </a:solidFill>
              </a:rPr>
              <a:t>The</a:t>
            </a:r>
            <a:r>
              <a:rPr sz="4900" u="none" spc="-195" dirty="0">
                <a:solidFill>
                  <a:srgbClr val="404040"/>
                </a:solidFill>
              </a:rPr>
              <a:t> </a:t>
            </a:r>
            <a:r>
              <a:rPr sz="4900" u="none" spc="-90" dirty="0">
                <a:solidFill>
                  <a:srgbClr val="404040"/>
                </a:solidFill>
              </a:rPr>
              <a:t>Consumer</a:t>
            </a:r>
            <a:r>
              <a:rPr sz="4900" u="none" spc="-240" dirty="0">
                <a:solidFill>
                  <a:srgbClr val="404040"/>
                </a:solidFill>
              </a:rPr>
              <a:t> </a:t>
            </a:r>
            <a:r>
              <a:rPr sz="4900" u="none" spc="-90" dirty="0">
                <a:solidFill>
                  <a:srgbClr val="404040"/>
                </a:solidFill>
              </a:rPr>
              <a:t>Protection</a:t>
            </a:r>
            <a:r>
              <a:rPr sz="4900" u="none" spc="-235" dirty="0">
                <a:solidFill>
                  <a:srgbClr val="404040"/>
                </a:solidFill>
              </a:rPr>
              <a:t> </a:t>
            </a:r>
            <a:r>
              <a:rPr sz="4900" u="none" spc="-100" dirty="0">
                <a:solidFill>
                  <a:srgbClr val="404040"/>
                </a:solidFill>
              </a:rPr>
              <a:t>Amendment</a:t>
            </a:r>
            <a:r>
              <a:rPr sz="4900" u="none" spc="-190" dirty="0">
                <a:solidFill>
                  <a:srgbClr val="404040"/>
                </a:solidFill>
              </a:rPr>
              <a:t> </a:t>
            </a:r>
            <a:r>
              <a:rPr sz="4900" u="none" spc="-65" dirty="0">
                <a:solidFill>
                  <a:srgbClr val="404040"/>
                </a:solidFill>
              </a:rPr>
              <a:t>Act,</a:t>
            </a:r>
            <a:r>
              <a:rPr sz="4900" u="none" spc="-250" dirty="0">
                <a:solidFill>
                  <a:srgbClr val="404040"/>
                </a:solidFill>
              </a:rPr>
              <a:t> </a:t>
            </a:r>
            <a:r>
              <a:rPr sz="4900" u="none" spc="-20" dirty="0">
                <a:solidFill>
                  <a:srgbClr val="404040"/>
                </a:solidFill>
              </a:rPr>
              <a:t>2019</a:t>
            </a:r>
            <a:endParaRPr sz="4900"/>
          </a:p>
        </p:txBody>
      </p:sp>
      <p:sp>
        <p:nvSpPr>
          <p:cNvPr id="7" name="object 7"/>
          <p:cNvSpPr txBox="1"/>
          <p:nvPr/>
        </p:nvSpPr>
        <p:spPr>
          <a:xfrm>
            <a:off x="825804" y="1660509"/>
            <a:ext cx="10500360" cy="4390390"/>
          </a:xfrm>
          <a:prstGeom prst="rect">
            <a:avLst/>
          </a:prstGeom>
        </p:spPr>
        <p:txBody>
          <a:bodyPr vert="horz" wrap="square" lIns="0" tIns="154305" rIns="0" bIns="0" rtlCol="0">
            <a:spAutoFit/>
          </a:bodyPr>
          <a:lstStyle/>
          <a:p>
            <a:pPr marL="153670" indent="-146050">
              <a:lnSpc>
                <a:spcPct val="100000"/>
              </a:lnSpc>
              <a:spcBef>
                <a:spcPts val="1215"/>
              </a:spcBef>
              <a:buClr>
                <a:srgbClr val="E38312"/>
              </a:buClr>
              <a:buSzPct val="95833"/>
              <a:buFont typeface="Wingdings"/>
              <a:buChar char=""/>
              <a:tabLst>
                <a:tab pos="153670" algn="l"/>
              </a:tabLst>
            </a:pPr>
            <a:r>
              <a:rPr sz="2400" i="1" dirty="0">
                <a:latin typeface="Corbel"/>
                <a:cs typeface="Corbel"/>
              </a:rPr>
              <a:t>Formation</a:t>
            </a:r>
            <a:r>
              <a:rPr sz="2400" i="1" spc="-30" dirty="0">
                <a:latin typeface="Corbel"/>
                <a:cs typeface="Corbel"/>
              </a:rPr>
              <a:t> </a:t>
            </a:r>
            <a:r>
              <a:rPr sz="2400" i="1" dirty="0">
                <a:latin typeface="Corbel"/>
                <a:cs typeface="Corbel"/>
              </a:rPr>
              <a:t>of</a:t>
            </a:r>
            <a:r>
              <a:rPr sz="2400" i="1" spc="-114" dirty="0">
                <a:latin typeface="Corbel"/>
                <a:cs typeface="Corbel"/>
              </a:rPr>
              <a:t> </a:t>
            </a:r>
            <a:r>
              <a:rPr sz="2400" i="1" u="sng" spc="-10" dirty="0">
                <a:uFill>
                  <a:solidFill>
                    <a:srgbClr val="000000"/>
                  </a:solidFill>
                </a:uFill>
                <a:latin typeface="Corbel"/>
                <a:cs typeface="Corbel"/>
              </a:rPr>
              <a:t>Central</a:t>
            </a:r>
            <a:r>
              <a:rPr sz="2400" i="1" u="sng" spc="-195" dirty="0">
                <a:uFill>
                  <a:solidFill>
                    <a:srgbClr val="000000"/>
                  </a:solidFill>
                </a:uFill>
                <a:latin typeface="Corbel"/>
                <a:cs typeface="Corbel"/>
              </a:rPr>
              <a:t> </a:t>
            </a:r>
            <a:r>
              <a:rPr sz="2400" i="1" u="sng" dirty="0">
                <a:uFill>
                  <a:solidFill>
                    <a:srgbClr val="000000"/>
                  </a:solidFill>
                </a:uFill>
                <a:latin typeface="Corbel"/>
                <a:cs typeface="Corbel"/>
              </a:rPr>
              <a:t>Consumer</a:t>
            </a:r>
            <a:r>
              <a:rPr sz="2400" i="1" u="sng" spc="-55" dirty="0">
                <a:uFill>
                  <a:solidFill>
                    <a:srgbClr val="000000"/>
                  </a:solidFill>
                </a:uFill>
                <a:latin typeface="Corbel"/>
                <a:cs typeface="Corbel"/>
              </a:rPr>
              <a:t> </a:t>
            </a:r>
            <a:r>
              <a:rPr sz="2400" i="1" u="sng" spc="-10" dirty="0">
                <a:uFill>
                  <a:solidFill>
                    <a:srgbClr val="000000"/>
                  </a:solidFill>
                </a:uFill>
                <a:latin typeface="Corbel"/>
                <a:cs typeface="Corbel"/>
              </a:rPr>
              <a:t>Protection</a:t>
            </a:r>
            <a:r>
              <a:rPr sz="2400" i="1" u="sng" spc="-140" dirty="0">
                <a:uFill>
                  <a:solidFill>
                    <a:srgbClr val="000000"/>
                  </a:solidFill>
                </a:uFill>
                <a:latin typeface="Corbel"/>
                <a:cs typeface="Corbel"/>
              </a:rPr>
              <a:t> </a:t>
            </a:r>
            <a:r>
              <a:rPr sz="2400" i="1" u="sng" spc="-10" dirty="0">
                <a:uFill>
                  <a:solidFill>
                    <a:srgbClr val="000000"/>
                  </a:solidFill>
                </a:uFill>
                <a:latin typeface="Corbel"/>
                <a:cs typeface="Corbel"/>
              </a:rPr>
              <a:t>Authority</a:t>
            </a:r>
            <a:endParaRPr sz="2400">
              <a:latin typeface="Corbel"/>
              <a:cs typeface="Corbel"/>
            </a:endParaRPr>
          </a:p>
          <a:p>
            <a:pPr marL="104139" marR="5080" indent="-96520">
              <a:lnSpc>
                <a:spcPts val="2590"/>
              </a:lnSpc>
              <a:spcBef>
                <a:spcPts val="1445"/>
              </a:spcBef>
              <a:buClr>
                <a:srgbClr val="E38312"/>
              </a:buClr>
              <a:buSzPct val="95833"/>
              <a:buFont typeface="Wingdings"/>
              <a:buChar char=""/>
              <a:tabLst>
                <a:tab pos="104139" algn="l"/>
                <a:tab pos="153670" algn="l"/>
              </a:tabLst>
            </a:pPr>
            <a:r>
              <a:rPr sz="2400" i="1" dirty="0">
                <a:latin typeface="Corbel"/>
                <a:cs typeface="Corbel"/>
              </a:rPr>
              <a:t>	Now</a:t>
            </a:r>
            <a:r>
              <a:rPr sz="2400" i="1" spc="-45" dirty="0">
                <a:latin typeface="Corbel"/>
                <a:cs typeface="Corbel"/>
              </a:rPr>
              <a:t> </a:t>
            </a:r>
            <a:r>
              <a:rPr sz="2400" i="1" spc="-10" dirty="0">
                <a:latin typeface="Corbel"/>
                <a:cs typeface="Corbel"/>
              </a:rPr>
              <a:t>complainant</a:t>
            </a:r>
            <a:r>
              <a:rPr sz="2400" i="1" spc="-90" dirty="0">
                <a:latin typeface="Corbel"/>
                <a:cs typeface="Corbel"/>
              </a:rPr>
              <a:t> </a:t>
            </a:r>
            <a:r>
              <a:rPr sz="2400" i="1" dirty="0">
                <a:latin typeface="Corbel"/>
                <a:cs typeface="Corbel"/>
              </a:rPr>
              <a:t>can</a:t>
            </a:r>
            <a:r>
              <a:rPr sz="2400" i="1" spc="-40" dirty="0">
                <a:latin typeface="Corbel"/>
                <a:cs typeface="Corbel"/>
              </a:rPr>
              <a:t> </a:t>
            </a:r>
            <a:r>
              <a:rPr sz="2400" i="1" dirty="0">
                <a:latin typeface="Corbel"/>
                <a:cs typeface="Corbel"/>
              </a:rPr>
              <a:t>filed</a:t>
            </a:r>
            <a:r>
              <a:rPr sz="2400" i="1" spc="-35" dirty="0">
                <a:latin typeface="Corbel"/>
                <a:cs typeface="Corbel"/>
              </a:rPr>
              <a:t> </a:t>
            </a:r>
            <a:r>
              <a:rPr sz="2400" i="1" dirty="0">
                <a:latin typeface="Corbel"/>
                <a:cs typeface="Corbel"/>
              </a:rPr>
              <a:t>in</a:t>
            </a:r>
            <a:r>
              <a:rPr sz="2400" i="1" spc="-5" dirty="0">
                <a:latin typeface="Corbel"/>
                <a:cs typeface="Corbel"/>
              </a:rPr>
              <a:t> </a:t>
            </a:r>
            <a:r>
              <a:rPr sz="2400" i="1" dirty="0">
                <a:latin typeface="Corbel"/>
                <a:cs typeface="Corbel"/>
              </a:rPr>
              <a:t>a</a:t>
            </a:r>
            <a:r>
              <a:rPr sz="2400" i="1" spc="-20" dirty="0">
                <a:latin typeface="Corbel"/>
                <a:cs typeface="Corbel"/>
              </a:rPr>
              <a:t> </a:t>
            </a:r>
            <a:r>
              <a:rPr sz="2400" i="1" dirty="0">
                <a:latin typeface="Corbel"/>
                <a:cs typeface="Corbel"/>
              </a:rPr>
              <a:t>consumer</a:t>
            </a:r>
            <a:r>
              <a:rPr sz="2400" i="1" spc="-65" dirty="0">
                <a:latin typeface="Corbel"/>
                <a:cs typeface="Corbel"/>
              </a:rPr>
              <a:t> </a:t>
            </a:r>
            <a:r>
              <a:rPr sz="2400" i="1" dirty="0">
                <a:latin typeface="Corbel"/>
                <a:cs typeface="Corbel"/>
              </a:rPr>
              <a:t>court</a:t>
            </a:r>
            <a:r>
              <a:rPr sz="2400" i="1" spc="-15" dirty="0">
                <a:latin typeface="Corbel"/>
                <a:cs typeface="Corbel"/>
              </a:rPr>
              <a:t> </a:t>
            </a:r>
            <a:r>
              <a:rPr sz="2400" i="1" dirty="0">
                <a:latin typeface="Corbel"/>
                <a:cs typeface="Corbel"/>
              </a:rPr>
              <a:t>where</a:t>
            </a:r>
            <a:r>
              <a:rPr sz="2400" i="1" spc="-45" dirty="0">
                <a:latin typeface="Corbel"/>
                <a:cs typeface="Corbel"/>
              </a:rPr>
              <a:t> </a:t>
            </a:r>
            <a:r>
              <a:rPr sz="2400" i="1" dirty="0">
                <a:latin typeface="Corbel"/>
                <a:cs typeface="Corbel"/>
              </a:rPr>
              <a:t>the</a:t>
            </a:r>
            <a:r>
              <a:rPr sz="2400" i="1" spc="25" dirty="0">
                <a:latin typeface="Corbel"/>
                <a:cs typeface="Corbel"/>
              </a:rPr>
              <a:t> </a:t>
            </a:r>
            <a:r>
              <a:rPr sz="2400" i="1" u="sng" spc="-10" dirty="0">
                <a:uFill>
                  <a:solidFill>
                    <a:srgbClr val="000000"/>
                  </a:solidFill>
                </a:uFill>
                <a:latin typeface="Corbel"/>
                <a:cs typeface="Corbel"/>
              </a:rPr>
              <a:t>complainant</a:t>
            </a:r>
            <a:r>
              <a:rPr sz="2400" i="1" u="sng" spc="-90" dirty="0">
                <a:uFill>
                  <a:solidFill>
                    <a:srgbClr val="000000"/>
                  </a:solidFill>
                </a:uFill>
                <a:latin typeface="Corbel"/>
                <a:cs typeface="Corbel"/>
              </a:rPr>
              <a:t> </a:t>
            </a:r>
            <a:r>
              <a:rPr sz="2400" i="1" u="sng" dirty="0">
                <a:uFill>
                  <a:solidFill>
                    <a:srgbClr val="000000"/>
                  </a:solidFill>
                </a:uFill>
                <a:latin typeface="Corbel"/>
                <a:cs typeface="Corbel"/>
              </a:rPr>
              <a:t>resides</a:t>
            </a:r>
            <a:r>
              <a:rPr sz="2400" i="1" u="sng" spc="-5" dirty="0">
                <a:uFill>
                  <a:solidFill>
                    <a:srgbClr val="000000"/>
                  </a:solidFill>
                </a:uFill>
                <a:latin typeface="Corbel"/>
                <a:cs typeface="Corbel"/>
              </a:rPr>
              <a:t> </a:t>
            </a:r>
            <a:r>
              <a:rPr sz="2400" i="1" u="sng" spc="-25" dirty="0">
                <a:uFill>
                  <a:solidFill>
                    <a:srgbClr val="000000"/>
                  </a:solidFill>
                </a:uFill>
                <a:latin typeface="Corbel"/>
                <a:cs typeface="Corbel"/>
              </a:rPr>
              <a:t>or</a:t>
            </a:r>
            <a:r>
              <a:rPr sz="2400" i="1" spc="-25" dirty="0">
                <a:latin typeface="Corbel"/>
                <a:cs typeface="Corbel"/>
              </a:rPr>
              <a:t> </a:t>
            </a:r>
            <a:r>
              <a:rPr sz="2400" i="1" u="sng" dirty="0">
                <a:uFill>
                  <a:solidFill>
                    <a:srgbClr val="000000"/>
                  </a:solidFill>
                </a:uFill>
                <a:latin typeface="Corbel"/>
                <a:cs typeface="Corbel"/>
              </a:rPr>
              <a:t>work</a:t>
            </a:r>
            <a:r>
              <a:rPr sz="2400" i="1" dirty="0">
                <a:latin typeface="Corbel"/>
                <a:cs typeface="Corbel"/>
              </a:rPr>
              <a:t>s,</a:t>
            </a:r>
            <a:r>
              <a:rPr sz="2400" i="1" spc="-55" dirty="0">
                <a:latin typeface="Corbel"/>
                <a:cs typeface="Corbel"/>
              </a:rPr>
              <a:t> </a:t>
            </a:r>
            <a:r>
              <a:rPr sz="2400" i="1" dirty="0">
                <a:latin typeface="Corbel"/>
                <a:cs typeface="Corbel"/>
              </a:rPr>
              <a:t>earlier</a:t>
            </a:r>
            <a:r>
              <a:rPr sz="2400" i="1" spc="-35" dirty="0">
                <a:latin typeface="Corbel"/>
                <a:cs typeface="Corbel"/>
              </a:rPr>
              <a:t> </a:t>
            </a:r>
            <a:r>
              <a:rPr sz="2400" i="1" spc="-10" dirty="0">
                <a:latin typeface="Corbel"/>
                <a:cs typeface="Corbel"/>
              </a:rPr>
              <a:t>complainant</a:t>
            </a:r>
            <a:r>
              <a:rPr sz="2400" i="1" spc="-95" dirty="0">
                <a:latin typeface="Corbel"/>
                <a:cs typeface="Corbel"/>
              </a:rPr>
              <a:t> </a:t>
            </a:r>
            <a:r>
              <a:rPr sz="2400" i="1" dirty="0">
                <a:latin typeface="Corbel"/>
                <a:cs typeface="Corbel"/>
              </a:rPr>
              <a:t>could</a:t>
            </a:r>
            <a:r>
              <a:rPr sz="2400" i="1" spc="-40" dirty="0">
                <a:latin typeface="Corbel"/>
                <a:cs typeface="Corbel"/>
              </a:rPr>
              <a:t> </a:t>
            </a:r>
            <a:r>
              <a:rPr sz="2400" i="1" dirty="0">
                <a:latin typeface="Corbel"/>
                <a:cs typeface="Corbel"/>
              </a:rPr>
              <a:t>be</a:t>
            </a:r>
            <a:r>
              <a:rPr sz="2400" i="1" spc="-50" dirty="0">
                <a:latin typeface="Corbel"/>
                <a:cs typeface="Corbel"/>
              </a:rPr>
              <a:t> </a:t>
            </a:r>
            <a:r>
              <a:rPr sz="2400" i="1" dirty="0">
                <a:latin typeface="Corbel"/>
                <a:cs typeface="Corbel"/>
              </a:rPr>
              <a:t>filed</a:t>
            </a:r>
            <a:r>
              <a:rPr sz="2400" i="1" spc="-40" dirty="0">
                <a:latin typeface="Corbel"/>
                <a:cs typeface="Corbel"/>
              </a:rPr>
              <a:t> </a:t>
            </a:r>
            <a:r>
              <a:rPr sz="2400" i="1" dirty="0">
                <a:latin typeface="Corbel"/>
                <a:cs typeface="Corbel"/>
              </a:rPr>
              <a:t>in</a:t>
            </a:r>
            <a:r>
              <a:rPr sz="2400" i="1" spc="-15" dirty="0">
                <a:latin typeface="Corbel"/>
                <a:cs typeface="Corbel"/>
              </a:rPr>
              <a:t> </a:t>
            </a:r>
            <a:r>
              <a:rPr sz="2400" i="1" dirty="0">
                <a:latin typeface="Corbel"/>
                <a:cs typeface="Corbel"/>
              </a:rPr>
              <a:t>a</a:t>
            </a:r>
            <a:r>
              <a:rPr sz="2400" i="1" spc="-20" dirty="0">
                <a:latin typeface="Corbel"/>
                <a:cs typeface="Corbel"/>
              </a:rPr>
              <a:t> </a:t>
            </a:r>
            <a:r>
              <a:rPr sz="2400" i="1" dirty="0">
                <a:latin typeface="Corbel"/>
                <a:cs typeface="Corbel"/>
              </a:rPr>
              <a:t>consumer</a:t>
            </a:r>
            <a:r>
              <a:rPr sz="2400" i="1" spc="-75" dirty="0">
                <a:latin typeface="Corbel"/>
                <a:cs typeface="Corbel"/>
              </a:rPr>
              <a:t> </a:t>
            </a:r>
            <a:r>
              <a:rPr sz="2400" i="1" dirty="0">
                <a:latin typeface="Corbel"/>
                <a:cs typeface="Corbel"/>
              </a:rPr>
              <a:t>court</a:t>
            </a:r>
            <a:r>
              <a:rPr sz="2400" i="1" spc="-20" dirty="0">
                <a:latin typeface="Corbel"/>
                <a:cs typeface="Corbel"/>
              </a:rPr>
              <a:t> </a:t>
            </a:r>
            <a:r>
              <a:rPr sz="2400" i="1" dirty="0">
                <a:latin typeface="Corbel"/>
                <a:cs typeface="Corbel"/>
              </a:rPr>
              <a:t>where</a:t>
            </a:r>
            <a:r>
              <a:rPr sz="2400" i="1" spc="-50" dirty="0">
                <a:latin typeface="Corbel"/>
                <a:cs typeface="Corbel"/>
              </a:rPr>
              <a:t> </a:t>
            </a:r>
            <a:r>
              <a:rPr sz="2400" i="1" dirty="0">
                <a:latin typeface="Corbel"/>
                <a:cs typeface="Corbel"/>
              </a:rPr>
              <a:t>the</a:t>
            </a:r>
            <a:r>
              <a:rPr sz="2400" i="1" spc="-45" dirty="0">
                <a:latin typeface="Corbel"/>
                <a:cs typeface="Corbel"/>
              </a:rPr>
              <a:t> </a:t>
            </a:r>
            <a:r>
              <a:rPr sz="2400" i="1" dirty="0">
                <a:latin typeface="Corbel"/>
                <a:cs typeface="Corbel"/>
              </a:rPr>
              <a:t>sellers</a:t>
            </a:r>
            <a:r>
              <a:rPr sz="2400" i="1" spc="-50" dirty="0">
                <a:latin typeface="Corbel"/>
                <a:cs typeface="Corbel"/>
              </a:rPr>
              <a:t> </a:t>
            </a:r>
            <a:r>
              <a:rPr sz="2400" i="1" dirty="0">
                <a:latin typeface="Corbel"/>
                <a:cs typeface="Corbel"/>
              </a:rPr>
              <a:t>office</a:t>
            </a:r>
            <a:r>
              <a:rPr sz="2400" i="1" spc="-40" dirty="0">
                <a:latin typeface="Corbel"/>
                <a:cs typeface="Corbel"/>
              </a:rPr>
              <a:t> </a:t>
            </a:r>
            <a:r>
              <a:rPr sz="2400" i="1" spc="-25" dirty="0">
                <a:latin typeface="Corbel"/>
                <a:cs typeface="Corbel"/>
              </a:rPr>
              <a:t>is </a:t>
            </a:r>
            <a:r>
              <a:rPr sz="2400" i="1" spc="-10" dirty="0">
                <a:latin typeface="Corbel"/>
                <a:cs typeface="Corbel"/>
              </a:rPr>
              <a:t>located</a:t>
            </a:r>
            <a:endParaRPr sz="2400">
              <a:latin typeface="Corbel"/>
              <a:cs typeface="Corbel"/>
            </a:endParaRPr>
          </a:p>
          <a:p>
            <a:pPr marL="104139" marR="526415" indent="-96520">
              <a:lnSpc>
                <a:spcPct val="90100"/>
              </a:lnSpc>
              <a:spcBef>
                <a:spcPts val="1375"/>
              </a:spcBef>
              <a:buClr>
                <a:srgbClr val="E38312"/>
              </a:buClr>
              <a:buSzPct val="95833"/>
              <a:buFont typeface="Wingdings"/>
              <a:buChar char=""/>
              <a:tabLst>
                <a:tab pos="104139" algn="l"/>
                <a:tab pos="153670" algn="l"/>
              </a:tabLst>
            </a:pPr>
            <a:r>
              <a:rPr sz="2400" i="1" dirty="0">
                <a:latin typeface="Corbel"/>
                <a:cs typeface="Corbel"/>
              </a:rPr>
              <a:t>	Consumer</a:t>
            </a:r>
            <a:r>
              <a:rPr sz="2400" i="1" spc="-75" dirty="0">
                <a:latin typeface="Corbel"/>
                <a:cs typeface="Corbel"/>
              </a:rPr>
              <a:t> </a:t>
            </a:r>
            <a:r>
              <a:rPr sz="2400" i="1" dirty="0">
                <a:latin typeface="Corbel"/>
                <a:cs typeface="Corbel"/>
              </a:rPr>
              <a:t>can</a:t>
            </a:r>
            <a:r>
              <a:rPr sz="2400" i="1" spc="-30" dirty="0">
                <a:latin typeface="Corbel"/>
                <a:cs typeface="Corbel"/>
              </a:rPr>
              <a:t> </a:t>
            </a:r>
            <a:r>
              <a:rPr sz="2400" i="1" u="sng" dirty="0">
                <a:uFill>
                  <a:solidFill>
                    <a:srgbClr val="000000"/>
                  </a:solidFill>
                </a:uFill>
                <a:latin typeface="Corbel"/>
                <a:cs typeface="Corbel"/>
              </a:rPr>
              <a:t>seek</a:t>
            </a:r>
            <a:r>
              <a:rPr sz="2400" i="1" u="sng" spc="-70" dirty="0">
                <a:uFill>
                  <a:solidFill>
                    <a:srgbClr val="000000"/>
                  </a:solidFill>
                </a:uFill>
                <a:latin typeface="Corbel"/>
                <a:cs typeface="Corbel"/>
              </a:rPr>
              <a:t> </a:t>
            </a:r>
            <a:r>
              <a:rPr sz="2400" i="1" u="sng" spc="-10" dirty="0">
                <a:uFill>
                  <a:solidFill>
                    <a:srgbClr val="000000"/>
                  </a:solidFill>
                </a:uFill>
                <a:latin typeface="Corbel"/>
                <a:cs typeface="Corbel"/>
              </a:rPr>
              <a:t>compensation</a:t>
            </a:r>
            <a:r>
              <a:rPr sz="2400" i="1" u="sng" spc="-110" dirty="0">
                <a:uFill>
                  <a:solidFill>
                    <a:srgbClr val="000000"/>
                  </a:solidFill>
                </a:uFill>
                <a:latin typeface="Corbel"/>
                <a:cs typeface="Corbel"/>
              </a:rPr>
              <a:t> </a:t>
            </a:r>
            <a:r>
              <a:rPr sz="2400" i="1" u="sng" dirty="0">
                <a:uFill>
                  <a:solidFill>
                    <a:srgbClr val="000000"/>
                  </a:solidFill>
                </a:uFill>
                <a:latin typeface="Corbel"/>
                <a:cs typeface="Corbel"/>
              </a:rPr>
              <a:t>for</a:t>
            </a:r>
            <a:r>
              <a:rPr sz="2400" i="1" u="sng" spc="-20" dirty="0">
                <a:uFill>
                  <a:solidFill>
                    <a:srgbClr val="000000"/>
                  </a:solidFill>
                </a:uFill>
                <a:latin typeface="Corbel"/>
                <a:cs typeface="Corbel"/>
              </a:rPr>
              <a:t> </a:t>
            </a:r>
            <a:r>
              <a:rPr sz="2400" i="1" u="sng" dirty="0">
                <a:uFill>
                  <a:solidFill>
                    <a:srgbClr val="000000"/>
                  </a:solidFill>
                </a:uFill>
                <a:latin typeface="Corbel"/>
                <a:cs typeface="Corbel"/>
              </a:rPr>
              <a:t>harm</a:t>
            </a:r>
            <a:r>
              <a:rPr sz="2400" i="1" u="sng" spc="-35" dirty="0">
                <a:uFill>
                  <a:solidFill>
                    <a:srgbClr val="000000"/>
                  </a:solidFill>
                </a:uFill>
                <a:latin typeface="Corbel"/>
                <a:cs typeface="Corbel"/>
              </a:rPr>
              <a:t> </a:t>
            </a:r>
            <a:r>
              <a:rPr sz="2400" i="1" u="sng" dirty="0">
                <a:uFill>
                  <a:solidFill>
                    <a:srgbClr val="000000"/>
                  </a:solidFill>
                </a:uFill>
                <a:latin typeface="Corbel"/>
                <a:cs typeface="Corbel"/>
              </a:rPr>
              <a:t>caused</a:t>
            </a:r>
            <a:r>
              <a:rPr sz="2400" i="1" spc="-90" dirty="0">
                <a:latin typeface="Corbel"/>
                <a:cs typeface="Corbel"/>
              </a:rPr>
              <a:t> </a:t>
            </a:r>
            <a:r>
              <a:rPr sz="2400" i="1" dirty="0">
                <a:latin typeface="Corbel"/>
                <a:cs typeface="Corbel"/>
              </a:rPr>
              <a:t>by</a:t>
            </a:r>
            <a:r>
              <a:rPr sz="2400" i="1" spc="-5" dirty="0">
                <a:latin typeface="Corbel"/>
                <a:cs typeface="Corbel"/>
              </a:rPr>
              <a:t> </a:t>
            </a:r>
            <a:r>
              <a:rPr sz="2400" i="1" dirty="0">
                <a:latin typeface="Corbel"/>
                <a:cs typeface="Corbel"/>
              </a:rPr>
              <a:t>a</a:t>
            </a:r>
            <a:r>
              <a:rPr sz="2400" i="1" spc="-55" dirty="0">
                <a:latin typeface="Corbel"/>
                <a:cs typeface="Corbel"/>
              </a:rPr>
              <a:t> </a:t>
            </a:r>
            <a:r>
              <a:rPr sz="2400" i="1" dirty="0">
                <a:latin typeface="Corbel"/>
                <a:cs typeface="Corbel"/>
              </a:rPr>
              <a:t>product</a:t>
            </a:r>
            <a:r>
              <a:rPr sz="2400" i="1" spc="20" dirty="0">
                <a:latin typeface="Corbel"/>
                <a:cs typeface="Corbel"/>
              </a:rPr>
              <a:t> </a:t>
            </a:r>
            <a:r>
              <a:rPr sz="2400" i="1" dirty="0">
                <a:latin typeface="Corbel"/>
                <a:cs typeface="Corbel"/>
              </a:rPr>
              <a:t>or</a:t>
            </a:r>
            <a:r>
              <a:rPr sz="2400" i="1" spc="-30" dirty="0">
                <a:latin typeface="Corbel"/>
                <a:cs typeface="Corbel"/>
              </a:rPr>
              <a:t> </a:t>
            </a:r>
            <a:r>
              <a:rPr sz="2400" i="1" dirty="0">
                <a:latin typeface="Corbel"/>
                <a:cs typeface="Corbel"/>
              </a:rPr>
              <a:t>service.</a:t>
            </a:r>
            <a:r>
              <a:rPr sz="2400" i="1" spc="-45" dirty="0">
                <a:latin typeface="Corbel"/>
                <a:cs typeface="Corbel"/>
              </a:rPr>
              <a:t> </a:t>
            </a:r>
            <a:r>
              <a:rPr sz="2400" i="1" spc="-10" dirty="0">
                <a:latin typeface="Corbel"/>
                <a:cs typeface="Corbel"/>
              </a:rPr>
              <a:t>Earlier </a:t>
            </a:r>
            <a:r>
              <a:rPr sz="2400" i="1" dirty="0">
                <a:latin typeface="Corbel"/>
                <a:cs typeface="Corbel"/>
              </a:rPr>
              <a:t>consumer</a:t>
            </a:r>
            <a:r>
              <a:rPr sz="2400" i="1" spc="-85" dirty="0">
                <a:latin typeface="Corbel"/>
                <a:cs typeface="Corbel"/>
              </a:rPr>
              <a:t> </a:t>
            </a:r>
            <a:r>
              <a:rPr sz="2400" i="1" dirty="0">
                <a:latin typeface="Corbel"/>
                <a:cs typeface="Corbel"/>
              </a:rPr>
              <a:t>could</a:t>
            </a:r>
            <a:r>
              <a:rPr sz="2400" i="1" spc="-50" dirty="0">
                <a:latin typeface="Corbel"/>
                <a:cs typeface="Corbel"/>
              </a:rPr>
              <a:t> </a:t>
            </a:r>
            <a:r>
              <a:rPr sz="2400" i="1" dirty="0">
                <a:latin typeface="Corbel"/>
                <a:cs typeface="Corbel"/>
              </a:rPr>
              <a:t>only</a:t>
            </a:r>
            <a:r>
              <a:rPr sz="2400" i="1" spc="-90" dirty="0">
                <a:latin typeface="Corbel"/>
                <a:cs typeface="Corbel"/>
              </a:rPr>
              <a:t> </a:t>
            </a:r>
            <a:r>
              <a:rPr sz="2400" i="1" dirty="0">
                <a:latin typeface="Corbel"/>
                <a:cs typeface="Corbel"/>
              </a:rPr>
              <a:t>approach</a:t>
            </a:r>
            <a:r>
              <a:rPr sz="2400" i="1" spc="-30" dirty="0">
                <a:latin typeface="Corbel"/>
                <a:cs typeface="Corbel"/>
              </a:rPr>
              <a:t> </a:t>
            </a:r>
            <a:r>
              <a:rPr sz="2400" i="1" dirty="0">
                <a:latin typeface="Corbel"/>
                <a:cs typeface="Corbel"/>
              </a:rPr>
              <a:t>a</a:t>
            </a:r>
            <a:r>
              <a:rPr sz="2400" i="1" spc="-35" dirty="0">
                <a:latin typeface="Corbel"/>
                <a:cs typeface="Corbel"/>
              </a:rPr>
              <a:t> </a:t>
            </a:r>
            <a:r>
              <a:rPr sz="2400" i="1" dirty="0">
                <a:latin typeface="Corbel"/>
                <a:cs typeface="Corbel"/>
              </a:rPr>
              <a:t>civil</a:t>
            </a:r>
            <a:r>
              <a:rPr sz="2400" i="1" spc="-35" dirty="0">
                <a:latin typeface="Corbel"/>
                <a:cs typeface="Corbel"/>
              </a:rPr>
              <a:t> </a:t>
            </a:r>
            <a:r>
              <a:rPr sz="2400" i="1" dirty="0">
                <a:latin typeface="Corbel"/>
                <a:cs typeface="Corbel"/>
              </a:rPr>
              <a:t>court</a:t>
            </a:r>
            <a:r>
              <a:rPr sz="2400" i="1" spc="-30" dirty="0">
                <a:latin typeface="Corbel"/>
                <a:cs typeface="Corbel"/>
              </a:rPr>
              <a:t> </a:t>
            </a:r>
            <a:r>
              <a:rPr sz="2400" i="1" dirty="0">
                <a:latin typeface="Corbel"/>
                <a:cs typeface="Corbel"/>
              </a:rPr>
              <a:t>but</a:t>
            </a:r>
            <a:r>
              <a:rPr sz="2400" i="1" spc="-30" dirty="0">
                <a:latin typeface="Corbel"/>
                <a:cs typeface="Corbel"/>
              </a:rPr>
              <a:t> </a:t>
            </a:r>
            <a:r>
              <a:rPr sz="2400" i="1" dirty="0">
                <a:latin typeface="Corbel"/>
                <a:cs typeface="Corbel"/>
              </a:rPr>
              <a:t>not</a:t>
            </a:r>
            <a:r>
              <a:rPr sz="2400" i="1" spc="-30" dirty="0">
                <a:latin typeface="Corbel"/>
                <a:cs typeface="Corbel"/>
              </a:rPr>
              <a:t> </a:t>
            </a:r>
            <a:r>
              <a:rPr sz="2400" i="1" dirty="0">
                <a:latin typeface="Corbel"/>
                <a:cs typeface="Corbel"/>
              </a:rPr>
              <a:t>a</a:t>
            </a:r>
            <a:r>
              <a:rPr sz="2400" i="1" spc="-65" dirty="0">
                <a:latin typeface="Corbel"/>
                <a:cs typeface="Corbel"/>
              </a:rPr>
              <a:t> </a:t>
            </a:r>
            <a:r>
              <a:rPr sz="2400" i="1" dirty="0">
                <a:latin typeface="Corbel"/>
                <a:cs typeface="Corbel"/>
              </a:rPr>
              <a:t>consumer</a:t>
            </a:r>
            <a:r>
              <a:rPr sz="2400" i="1" spc="-80" dirty="0">
                <a:latin typeface="Corbel"/>
                <a:cs typeface="Corbel"/>
              </a:rPr>
              <a:t> </a:t>
            </a:r>
            <a:r>
              <a:rPr sz="2400" i="1" dirty="0">
                <a:latin typeface="Corbel"/>
                <a:cs typeface="Corbel"/>
              </a:rPr>
              <a:t>court</a:t>
            </a:r>
            <a:r>
              <a:rPr sz="2400" i="1" spc="-30" dirty="0">
                <a:latin typeface="Corbel"/>
                <a:cs typeface="Corbel"/>
              </a:rPr>
              <a:t> </a:t>
            </a:r>
            <a:r>
              <a:rPr sz="2400" i="1" spc="-25" dirty="0">
                <a:latin typeface="Corbel"/>
                <a:cs typeface="Corbel"/>
              </a:rPr>
              <a:t>for </a:t>
            </a:r>
            <a:r>
              <a:rPr sz="2400" i="1" spc="-10" dirty="0">
                <a:latin typeface="Corbel"/>
                <a:cs typeface="Corbel"/>
              </a:rPr>
              <a:t>compensation.</a:t>
            </a:r>
            <a:endParaRPr sz="2400">
              <a:latin typeface="Corbel"/>
              <a:cs typeface="Corbel"/>
            </a:endParaRPr>
          </a:p>
          <a:p>
            <a:pPr marL="153670" indent="-146050">
              <a:lnSpc>
                <a:spcPct val="100000"/>
              </a:lnSpc>
              <a:spcBef>
                <a:spcPts val="1120"/>
              </a:spcBef>
              <a:buClr>
                <a:srgbClr val="E38312"/>
              </a:buClr>
              <a:buSzPct val="95833"/>
              <a:buFont typeface="Wingdings"/>
              <a:buChar char=""/>
              <a:tabLst>
                <a:tab pos="153670" algn="l"/>
              </a:tabLst>
            </a:pPr>
            <a:r>
              <a:rPr sz="2400" i="1" dirty="0">
                <a:latin typeface="Corbel"/>
                <a:cs typeface="Corbel"/>
              </a:rPr>
              <a:t>E-</a:t>
            </a:r>
            <a:r>
              <a:rPr sz="2400" i="1" spc="-10" dirty="0">
                <a:latin typeface="Corbel"/>
                <a:cs typeface="Corbel"/>
              </a:rPr>
              <a:t>commerce</a:t>
            </a:r>
            <a:r>
              <a:rPr sz="2400" i="1" spc="-90" dirty="0">
                <a:latin typeface="Corbel"/>
                <a:cs typeface="Corbel"/>
              </a:rPr>
              <a:t> </a:t>
            </a:r>
            <a:r>
              <a:rPr sz="2400" i="1" dirty="0">
                <a:latin typeface="Corbel"/>
                <a:cs typeface="Corbel"/>
              </a:rPr>
              <a:t>transactions</a:t>
            </a:r>
            <a:r>
              <a:rPr sz="2400" i="1" spc="-100" dirty="0">
                <a:latin typeface="Corbel"/>
                <a:cs typeface="Corbel"/>
              </a:rPr>
              <a:t> </a:t>
            </a:r>
            <a:r>
              <a:rPr sz="2400" i="1" dirty="0">
                <a:latin typeface="Corbel"/>
                <a:cs typeface="Corbel"/>
              </a:rPr>
              <a:t>are</a:t>
            </a:r>
            <a:r>
              <a:rPr sz="2400" i="1" spc="-55" dirty="0">
                <a:latin typeface="Corbel"/>
                <a:cs typeface="Corbel"/>
              </a:rPr>
              <a:t> </a:t>
            </a:r>
            <a:r>
              <a:rPr sz="2400" i="1" dirty="0">
                <a:latin typeface="Corbel"/>
                <a:cs typeface="Corbel"/>
              </a:rPr>
              <a:t>comes</a:t>
            </a:r>
            <a:r>
              <a:rPr sz="2400" i="1" spc="-65" dirty="0">
                <a:latin typeface="Corbel"/>
                <a:cs typeface="Corbel"/>
              </a:rPr>
              <a:t> </a:t>
            </a:r>
            <a:r>
              <a:rPr sz="2400" i="1" dirty="0">
                <a:latin typeface="Corbel"/>
                <a:cs typeface="Corbel"/>
              </a:rPr>
              <a:t>under</a:t>
            </a:r>
            <a:r>
              <a:rPr sz="2400" i="1" spc="-45" dirty="0">
                <a:latin typeface="Corbel"/>
                <a:cs typeface="Corbel"/>
              </a:rPr>
              <a:t> </a:t>
            </a:r>
            <a:r>
              <a:rPr sz="2400" i="1" dirty="0">
                <a:latin typeface="Corbel"/>
                <a:cs typeface="Corbel"/>
              </a:rPr>
              <a:t>provisions</a:t>
            </a:r>
            <a:r>
              <a:rPr sz="2400" i="1" spc="-25" dirty="0">
                <a:latin typeface="Corbel"/>
                <a:cs typeface="Corbel"/>
              </a:rPr>
              <a:t> </a:t>
            </a:r>
            <a:r>
              <a:rPr sz="2400" i="1" dirty="0">
                <a:latin typeface="Corbel"/>
                <a:cs typeface="Corbel"/>
              </a:rPr>
              <a:t>of</a:t>
            </a:r>
            <a:r>
              <a:rPr sz="2400" i="1" spc="-70" dirty="0">
                <a:latin typeface="Corbel"/>
                <a:cs typeface="Corbel"/>
              </a:rPr>
              <a:t> </a:t>
            </a:r>
            <a:r>
              <a:rPr sz="2400" i="1" dirty="0">
                <a:latin typeface="Corbel"/>
                <a:cs typeface="Corbel"/>
              </a:rPr>
              <a:t>direct</a:t>
            </a:r>
            <a:r>
              <a:rPr sz="2400" i="1" spc="-25" dirty="0">
                <a:latin typeface="Corbel"/>
                <a:cs typeface="Corbel"/>
              </a:rPr>
              <a:t> </a:t>
            </a:r>
            <a:r>
              <a:rPr sz="2400" i="1" spc="-10" dirty="0">
                <a:latin typeface="Corbel"/>
                <a:cs typeface="Corbel"/>
              </a:rPr>
              <a:t>selling.</a:t>
            </a:r>
            <a:endParaRPr sz="2400">
              <a:latin typeface="Corbel"/>
              <a:cs typeface="Corbel"/>
            </a:endParaRPr>
          </a:p>
          <a:p>
            <a:pPr marL="153670" indent="-146050">
              <a:lnSpc>
                <a:spcPct val="100000"/>
              </a:lnSpc>
              <a:spcBef>
                <a:spcPts val="1120"/>
              </a:spcBef>
              <a:buClr>
                <a:srgbClr val="E38312"/>
              </a:buClr>
              <a:buSzPct val="95833"/>
              <a:buFont typeface="Wingdings"/>
              <a:buChar char=""/>
              <a:tabLst>
                <a:tab pos="153670" algn="l"/>
              </a:tabLst>
            </a:pPr>
            <a:r>
              <a:rPr sz="2400" i="1" spc="-10" dirty="0">
                <a:latin typeface="Corbel"/>
                <a:cs typeface="Corbel"/>
              </a:rPr>
              <a:t>Consumers</a:t>
            </a:r>
            <a:r>
              <a:rPr sz="2400" i="1" spc="-90" dirty="0">
                <a:latin typeface="Corbel"/>
                <a:cs typeface="Corbel"/>
              </a:rPr>
              <a:t> </a:t>
            </a:r>
            <a:r>
              <a:rPr sz="2400" i="1" dirty="0">
                <a:latin typeface="Corbel"/>
                <a:cs typeface="Corbel"/>
              </a:rPr>
              <a:t>can</a:t>
            </a:r>
            <a:r>
              <a:rPr sz="2400" i="1" spc="-55" dirty="0">
                <a:latin typeface="Corbel"/>
                <a:cs typeface="Corbel"/>
              </a:rPr>
              <a:t> </a:t>
            </a:r>
            <a:r>
              <a:rPr sz="2400" i="1" dirty="0">
                <a:latin typeface="Corbel"/>
                <a:cs typeface="Corbel"/>
              </a:rPr>
              <a:t>seek</a:t>
            </a:r>
            <a:r>
              <a:rPr sz="2400" i="1" spc="-45" dirty="0">
                <a:latin typeface="Corbel"/>
                <a:cs typeface="Corbel"/>
              </a:rPr>
              <a:t> </a:t>
            </a:r>
            <a:r>
              <a:rPr sz="2400" i="1" dirty="0">
                <a:latin typeface="Corbel"/>
                <a:cs typeface="Corbel"/>
              </a:rPr>
              <a:t>hearing</a:t>
            </a:r>
            <a:r>
              <a:rPr sz="2400" i="1" spc="-75" dirty="0">
                <a:latin typeface="Corbel"/>
                <a:cs typeface="Corbel"/>
              </a:rPr>
              <a:t> </a:t>
            </a:r>
            <a:r>
              <a:rPr sz="2400" i="1" dirty="0">
                <a:latin typeface="Corbel"/>
                <a:cs typeface="Corbel"/>
              </a:rPr>
              <a:t>through</a:t>
            </a:r>
            <a:r>
              <a:rPr sz="2400" i="1" spc="10" dirty="0">
                <a:latin typeface="Corbel"/>
                <a:cs typeface="Corbel"/>
              </a:rPr>
              <a:t> </a:t>
            </a:r>
            <a:r>
              <a:rPr sz="2400" i="1" u="sng" dirty="0">
                <a:uFill>
                  <a:solidFill>
                    <a:srgbClr val="000000"/>
                  </a:solidFill>
                </a:uFill>
                <a:latin typeface="Corbel"/>
                <a:cs typeface="Corbel"/>
              </a:rPr>
              <a:t>video</a:t>
            </a:r>
            <a:r>
              <a:rPr sz="2400" i="1" u="sng" spc="-20" dirty="0">
                <a:uFill>
                  <a:solidFill>
                    <a:srgbClr val="000000"/>
                  </a:solidFill>
                </a:uFill>
                <a:latin typeface="Corbel"/>
                <a:cs typeface="Corbel"/>
              </a:rPr>
              <a:t> </a:t>
            </a:r>
            <a:r>
              <a:rPr sz="2400" i="1" u="sng" spc="-10" dirty="0">
                <a:uFill>
                  <a:solidFill>
                    <a:srgbClr val="000000"/>
                  </a:solidFill>
                </a:uFill>
                <a:latin typeface="Corbel"/>
                <a:cs typeface="Corbel"/>
              </a:rPr>
              <a:t>conference.</a:t>
            </a:r>
            <a:endParaRPr sz="2400">
              <a:latin typeface="Corbel"/>
              <a:cs typeface="Corbel"/>
            </a:endParaRPr>
          </a:p>
          <a:p>
            <a:pPr marL="153670" indent="-146050">
              <a:lnSpc>
                <a:spcPct val="100000"/>
              </a:lnSpc>
              <a:spcBef>
                <a:spcPts val="1115"/>
              </a:spcBef>
              <a:buClr>
                <a:srgbClr val="E38312"/>
              </a:buClr>
              <a:buSzPct val="95833"/>
              <a:buFont typeface="Wingdings"/>
              <a:buChar char=""/>
              <a:tabLst>
                <a:tab pos="153670" algn="l"/>
              </a:tabLst>
            </a:pPr>
            <a:r>
              <a:rPr sz="2400" i="1" dirty="0">
                <a:latin typeface="Corbel"/>
                <a:cs typeface="Corbel"/>
              </a:rPr>
              <a:t>Court</a:t>
            </a:r>
            <a:r>
              <a:rPr sz="2400" i="1" spc="405" dirty="0">
                <a:latin typeface="Corbel"/>
                <a:cs typeface="Corbel"/>
              </a:rPr>
              <a:t> </a:t>
            </a:r>
            <a:r>
              <a:rPr sz="2400" i="1" dirty="0">
                <a:latin typeface="Corbel"/>
                <a:cs typeface="Corbel"/>
              </a:rPr>
              <a:t>can</a:t>
            </a:r>
            <a:r>
              <a:rPr sz="2400" i="1" spc="-65" dirty="0">
                <a:latin typeface="Corbel"/>
                <a:cs typeface="Corbel"/>
              </a:rPr>
              <a:t> </a:t>
            </a:r>
            <a:r>
              <a:rPr sz="2400" i="1" dirty="0">
                <a:latin typeface="Corbel"/>
                <a:cs typeface="Corbel"/>
              </a:rPr>
              <a:t>of</a:t>
            </a:r>
            <a:r>
              <a:rPr sz="2400" i="1" spc="-35" dirty="0">
                <a:latin typeface="Corbel"/>
                <a:cs typeface="Corbel"/>
              </a:rPr>
              <a:t> </a:t>
            </a:r>
            <a:r>
              <a:rPr sz="2400" i="1" dirty="0">
                <a:latin typeface="Corbel"/>
                <a:cs typeface="Corbel"/>
              </a:rPr>
              <a:t>refer</a:t>
            </a:r>
            <a:r>
              <a:rPr sz="2400" i="1" spc="-85" dirty="0">
                <a:latin typeface="Corbel"/>
                <a:cs typeface="Corbel"/>
              </a:rPr>
              <a:t> </a:t>
            </a:r>
            <a:r>
              <a:rPr sz="2400" i="1" dirty="0">
                <a:latin typeface="Corbel"/>
                <a:cs typeface="Corbel"/>
              </a:rPr>
              <a:t>settlement</a:t>
            </a:r>
            <a:r>
              <a:rPr sz="2400" i="1" spc="-105" dirty="0">
                <a:latin typeface="Corbel"/>
                <a:cs typeface="Corbel"/>
              </a:rPr>
              <a:t> </a:t>
            </a:r>
            <a:r>
              <a:rPr sz="2400" i="1" dirty="0">
                <a:latin typeface="Corbel"/>
                <a:cs typeface="Corbel"/>
              </a:rPr>
              <a:t>through</a:t>
            </a:r>
            <a:r>
              <a:rPr sz="2400" i="1" spc="-35" dirty="0">
                <a:latin typeface="Corbel"/>
                <a:cs typeface="Corbel"/>
              </a:rPr>
              <a:t> </a:t>
            </a:r>
            <a:r>
              <a:rPr sz="2400" i="1" spc="-10" dirty="0">
                <a:latin typeface="Corbel"/>
                <a:cs typeface="Corbel"/>
              </a:rPr>
              <a:t>mediation.</a:t>
            </a:r>
            <a:endParaRPr sz="2400">
              <a:latin typeface="Corbel"/>
              <a:cs typeface="Corbe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xfrm>
            <a:off x="3942715" y="477164"/>
            <a:ext cx="3310254" cy="1030605"/>
          </a:xfrm>
          <a:prstGeom prst="rect">
            <a:avLst/>
          </a:prstGeom>
        </p:spPr>
        <p:txBody>
          <a:bodyPr vert="horz" wrap="square" lIns="0" tIns="11430" rIns="0" bIns="0" rtlCol="0">
            <a:spAutoFit/>
          </a:bodyPr>
          <a:lstStyle/>
          <a:p>
            <a:pPr marL="12700">
              <a:lnSpc>
                <a:spcPct val="100000"/>
              </a:lnSpc>
              <a:spcBef>
                <a:spcPts val="90"/>
              </a:spcBef>
            </a:pPr>
            <a:r>
              <a:rPr sz="6600" u="none" spc="-85" dirty="0">
                <a:solidFill>
                  <a:srgbClr val="404040"/>
                </a:solidFill>
              </a:rPr>
              <a:t>Consumer</a:t>
            </a:r>
            <a:endParaRPr sz="6600"/>
          </a:p>
        </p:txBody>
      </p:sp>
      <p:sp>
        <p:nvSpPr>
          <p:cNvPr id="7" name="object 7"/>
          <p:cNvSpPr txBox="1"/>
          <p:nvPr/>
        </p:nvSpPr>
        <p:spPr>
          <a:xfrm>
            <a:off x="518159" y="2132533"/>
            <a:ext cx="11452225" cy="2271395"/>
          </a:xfrm>
          <a:prstGeom prst="rect">
            <a:avLst/>
          </a:prstGeom>
        </p:spPr>
        <p:txBody>
          <a:bodyPr vert="horz" wrap="square" lIns="0" tIns="67945" rIns="0" bIns="0" rtlCol="0">
            <a:spAutoFit/>
          </a:bodyPr>
          <a:lstStyle/>
          <a:p>
            <a:pPr>
              <a:lnSpc>
                <a:spcPts val="3460"/>
              </a:lnSpc>
              <a:spcBef>
                <a:spcPts val="535"/>
              </a:spcBef>
            </a:pPr>
            <a:r>
              <a:rPr sz="3200" i="1" dirty="0">
                <a:latin typeface="Corbel"/>
                <a:cs typeface="Corbel"/>
              </a:rPr>
              <a:t>As</a:t>
            </a:r>
            <a:r>
              <a:rPr sz="3200" i="1" spc="-55" dirty="0">
                <a:latin typeface="Corbel"/>
                <a:cs typeface="Corbel"/>
              </a:rPr>
              <a:t> </a:t>
            </a:r>
            <a:r>
              <a:rPr sz="3200" i="1" dirty="0">
                <a:latin typeface="Corbel"/>
                <a:cs typeface="Corbel"/>
              </a:rPr>
              <a:t>defined</a:t>
            </a:r>
            <a:r>
              <a:rPr sz="3200" i="1" spc="-100" dirty="0">
                <a:latin typeface="Corbel"/>
                <a:cs typeface="Corbel"/>
              </a:rPr>
              <a:t> </a:t>
            </a:r>
            <a:r>
              <a:rPr sz="3200" i="1" spc="-10" dirty="0">
                <a:latin typeface="Corbel"/>
                <a:cs typeface="Corbel"/>
              </a:rPr>
              <a:t>under</a:t>
            </a:r>
            <a:r>
              <a:rPr sz="3200" i="1" spc="-150" dirty="0">
                <a:latin typeface="Corbel"/>
                <a:cs typeface="Corbel"/>
              </a:rPr>
              <a:t> </a:t>
            </a:r>
            <a:r>
              <a:rPr sz="3200" i="1" dirty="0">
                <a:latin typeface="Corbel"/>
                <a:cs typeface="Corbel"/>
              </a:rPr>
              <a:t>Sec</a:t>
            </a:r>
            <a:r>
              <a:rPr sz="3200" i="1" spc="-65" dirty="0">
                <a:latin typeface="Corbel"/>
                <a:cs typeface="Corbel"/>
              </a:rPr>
              <a:t> </a:t>
            </a:r>
            <a:r>
              <a:rPr sz="3200" i="1" spc="-10" dirty="0">
                <a:latin typeface="Corbel"/>
                <a:cs typeface="Corbel"/>
              </a:rPr>
              <a:t>2(e)of</a:t>
            </a:r>
            <a:r>
              <a:rPr sz="3200" i="1" spc="-35" dirty="0">
                <a:latin typeface="Corbel"/>
                <a:cs typeface="Corbel"/>
              </a:rPr>
              <a:t> </a:t>
            </a:r>
            <a:r>
              <a:rPr sz="3200" i="1" dirty="0">
                <a:latin typeface="Corbel"/>
                <a:cs typeface="Corbel"/>
              </a:rPr>
              <a:t>the</a:t>
            </a:r>
            <a:r>
              <a:rPr sz="3200" i="1" spc="-160" dirty="0">
                <a:latin typeface="Corbel"/>
                <a:cs typeface="Corbel"/>
              </a:rPr>
              <a:t> </a:t>
            </a:r>
            <a:r>
              <a:rPr sz="3200" i="1" dirty="0">
                <a:latin typeface="Corbel"/>
                <a:cs typeface="Corbel"/>
              </a:rPr>
              <a:t>Act</a:t>
            </a:r>
            <a:r>
              <a:rPr sz="3200" i="1" spc="-55" dirty="0">
                <a:latin typeface="Corbel"/>
                <a:cs typeface="Corbel"/>
              </a:rPr>
              <a:t> </a:t>
            </a:r>
            <a:r>
              <a:rPr sz="3200" i="1" dirty="0">
                <a:latin typeface="Corbel"/>
                <a:cs typeface="Corbel"/>
              </a:rPr>
              <a:t>,</a:t>
            </a:r>
            <a:r>
              <a:rPr sz="3200" i="1" spc="-50" dirty="0">
                <a:latin typeface="Corbel"/>
                <a:cs typeface="Corbel"/>
              </a:rPr>
              <a:t> </a:t>
            </a:r>
            <a:r>
              <a:rPr sz="3200" i="1" dirty="0">
                <a:latin typeface="Corbel"/>
                <a:cs typeface="Corbel"/>
              </a:rPr>
              <a:t>‘consumer’</a:t>
            </a:r>
            <a:r>
              <a:rPr sz="3200" i="1" spc="-55" dirty="0">
                <a:latin typeface="Corbel"/>
                <a:cs typeface="Corbel"/>
              </a:rPr>
              <a:t> </a:t>
            </a:r>
            <a:r>
              <a:rPr sz="3200" i="1" dirty="0">
                <a:latin typeface="Corbel"/>
                <a:cs typeface="Corbel"/>
              </a:rPr>
              <a:t>means</a:t>
            </a:r>
            <a:r>
              <a:rPr sz="3200" i="1" spc="-90" dirty="0">
                <a:latin typeface="Corbel"/>
                <a:cs typeface="Corbel"/>
              </a:rPr>
              <a:t> </a:t>
            </a:r>
            <a:r>
              <a:rPr sz="3200" i="1" dirty="0">
                <a:latin typeface="Corbel"/>
                <a:cs typeface="Corbel"/>
              </a:rPr>
              <a:t>any</a:t>
            </a:r>
            <a:r>
              <a:rPr sz="3200" i="1" spc="-40" dirty="0">
                <a:latin typeface="Corbel"/>
                <a:cs typeface="Corbel"/>
              </a:rPr>
              <a:t> </a:t>
            </a:r>
            <a:r>
              <a:rPr sz="3200" i="1" dirty="0">
                <a:latin typeface="Corbel"/>
                <a:cs typeface="Corbel"/>
              </a:rPr>
              <a:t>person</a:t>
            </a:r>
            <a:r>
              <a:rPr sz="3200" i="1" spc="-40" dirty="0">
                <a:latin typeface="Corbel"/>
                <a:cs typeface="Corbel"/>
              </a:rPr>
              <a:t> </a:t>
            </a:r>
            <a:r>
              <a:rPr sz="3200" i="1" spc="-25" dirty="0">
                <a:latin typeface="Corbel"/>
                <a:cs typeface="Corbel"/>
              </a:rPr>
              <a:t>who </a:t>
            </a:r>
            <a:r>
              <a:rPr sz="3200" i="1" spc="-50" dirty="0">
                <a:latin typeface="Corbel"/>
                <a:cs typeface="Corbel"/>
              </a:rPr>
              <a:t>–</a:t>
            </a:r>
            <a:endParaRPr sz="3200">
              <a:latin typeface="Corbel"/>
              <a:cs typeface="Corbel"/>
            </a:endParaRPr>
          </a:p>
          <a:p>
            <a:pPr>
              <a:lnSpc>
                <a:spcPts val="3215"/>
              </a:lnSpc>
            </a:pPr>
            <a:r>
              <a:rPr sz="3200" i="1" dirty="0">
                <a:latin typeface="Corbel"/>
                <a:cs typeface="Corbel"/>
              </a:rPr>
              <a:t>A</a:t>
            </a:r>
            <a:r>
              <a:rPr sz="3200" i="1" spc="-60" dirty="0">
                <a:latin typeface="Corbel"/>
                <a:cs typeface="Corbel"/>
              </a:rPr>
              <a:t> </a:t>
            </a:r>
            <a:r>
              <a:rPr sz="3200" i="1" dirty="0">
                <a:latin typeface="Corbel"/>
                <a:cs typeface="Corbel"/>
              </a:rPr>
              <a:t>person</a:t>
            </a:r>
            <a:r>
              <a:rPr sz="3200" i="1" spc="-45" dirty="0">
                <a:latin typeface="Corbel"/>
                <a:cs typeface="Corbel"/>
              </a:rPr>
              <a:t> </a:t>
            </a:r>
            <a:r>
              <a:rPr sz="3200" i="1" dirty="0">
                <a:latin typeface="Corbel"/>
                <a:cs typeface="Corbel"/>
              </a:rPr>
              <a:t>who</a:t>
            </a:r>
            <a:r>
              <a:rPr sz="3200" i="1" spc="-40" dirty="0">
                <a:latin typeface="Corbel"/>
                <a:cs typeface="Corbel"/>
              </a:rPr>
              <a:t> </a:t>
            </a:r>
            <a:r>
              <a:rPr sz="3200" i="1" dirty="0">
                <a:latin typeface="Corbel"/>
                <a:cs typeface="Corbel"/>
              </a:rPr>
              <a:t>buys</a:t>
            </a:r>
            <a:r>
              <a:rPr sz="3200" i="1" spc="-50" dirty="0">
                <a:latin typeface="Corbel"/>
                <a:cs typeface="Corbel"/>
              </a:rPr>
              <a:t> </a:t>
            </a:r>
            <a:r>
              <a:rPr sz="3200" i="1" dirty="0">
                <a:latin typeface="Corbel"/>
                <a:cs typeface="Corbel"/>
              </a:rPr>
              <a:t>any</a:t>
            </a:r>
            <a:r>
              <a:rPr sz="3200" i="1" spc="-40" dirty="0">
                <a:latin typeface="Corbel"/>
                <a:cs typeface="Corbel"/>
              </a:rPr>
              <a:t> </a:t>
            </a:r>
            <a:r>
              <a:rPr sz="3200" i="1" dirty="0">
                <a:latin typeface="Corbel"/>
                <a:cs typeface="Corbel"/>
              </a:rPr>
              <a:t>goods</a:t>
            </a:r>
            <a:r>
              <a:rPr sz="3200" i="1" spc="-65" dirty="0">
                <a:latin typeface="Corbel"/>
                <a:cs typeface="Corbel"/>
              </a:rPr>
              <a:t> </a:t>
            </a:r>
            <a:r>
              <a:rPr sz="3200" i="1" dirty="0">
                <a:latin typeface="Corbel"/>
                <a:cs typeface="Corbel"/>
              </a:rPr>
              <a:t>or</a:t>
            </a:r>
            <a:r>
              <a:rPr sz="3200" i="1" spc="-80" dirty="0">
                <a:latin typeface="Corbel"/>
                <a:cs typeface="Corbel"/>
              </a:rPr>
              <a:t> </a:t>
            </a:r>
            <a:r>
              <a:rPr sz="3200" i="1" dirty="0">
                <a:latin typeface="Corbel"/>
                <a:cs typeface="Corbel"/>
              </a:rPr>
              <a:t>hires</a:t>
            </a:r>
            <a:r>
              <a:rPr sz="3200" i="1" spc="-50" dirty="0">
                <a:latin typeface="Corbel"/>
                <a:cs typeface="Corbel"/>
              </a:rPr>
              <a:t> </a:t>
            </a:r>
            <a:r>
              <a:rPr sz="3200" i="1" dirty="0">
                <a:latin typeface="Corbel"/>
                <a:cs typeface="Corbel"/>
              </a:rPr>
              <a:t>a</a:t>
            </a:r>
            <a:r>
              <a:rPr sz="3200" i="1" spc="-75" dirty="0">
                <a:latin typeface="Corbel"/>
                <a:cs typeface="Corbel"/>
              </a:rPr>
              <a:t> </a:t>
            </a:r>
            <a:r>
              <a:rPr sz="3200" i="1" dirty="0">
                <a:latin typeface="Corbel"/>
                <a:cs typeface="Corbel"/>
              </a:rPr>
              <a:t>service</a:t>
            </a:r>
            <a:r>
              <a:rPr sz="3200" i="1" spc="-35" dirty="0">
                <a:latin typeface="Corbel"/>
                <a:cs typeface="Corbel"/>
              </a:rPr>
              <a:t> </a:t>
            </a:r>
            <a:r>
              <a:rPr sz="3200" i="1" dirty="0">
                <a:latin typeface="Corbel"/>
                <a:cs typeface="Corbel"/>
              </a:rPr>
              <a:t>for</a:t>
            </a:r>
            <a:r>
              <a:rPr sz="3200" i="1" spc="-80" dirty="0">
                <a:latin typeface="Corbel"/>
                <a:cs typeface="Corbel"/>
              </a:rPr>
              <a:t> </a:t>
            </a:r>
            <a:r>
              <a:rPr sz="3200" i="1" dirty="0">
                <a:latin typeface="Corbel"/>
                <a:cs typeface="Corbel"/>
              </a:rPr>
              <a:t>consideration</a:t>
            </a:r>
            <a:r>
              <a:rPr sz="3200" i="1" spc="-45" dirty="0">
                <a:latin typeface="Corbel"/>
                <a:cs typeface="Corbel"/>
              </a:rPr>
              <a:t> </a:t>
            </a:r>
            <a:r>
              <a:rPr sz="3200" i="1" dirty="0">
                <a:latin typeface="Corbel"/>
                <a:cs typeface="Corbel"/>
              </a:rPr>
              <a:t>for</a:t>
            </a:r>
            <a:r>
              <a:rPr sz="3200" i="1" spc="-50" dirty="0">
                <a:latin typeface="Corbel"/>
                <a:cs typeface="Corbel"/>
              </a:rPr>
              <a:t> a</a:t>
            </a:r>
            <a:endParaRPr sz="3200">
              <a:latin typeface="Corbel"/>
              <a:cs typeface="Corbel"/>
            </a:endParaRPr>
          </a:p>
          <a:p>
            <a:pPr marR="876300">
              <a:lnSpc>
                <a:spcPts val="3460"/>
              </a:lnSpc>
              <a:spcBef>
                <a:spcPts val="244"/>
              </a:spcBef>
            </a:pPr>
            <a:r>
              <a:rPr sz="3200" i="1" dirty="0">
                <a:latin typeface="Corbel"/>
                <a:cs typeface="Corbel"/>
              </a:rPr>
              <a:t>purpose</a:t>
            </a:r>
            <a:r>
              <a:rPr sz="3200" i="1" spc="-5" dirty="0">
                <a:latin typeface="Corbel"/>
                <a:cs typeface="Corbel"/>
              </a:rPr>
              <a:t> </a:t>
            </a:r>
            <a:r>
              <a:rPr sz="3200" i="1" dirty="0">
                <a:latin typeface="Corbel"/>
                <a:cs typeface="Corbel"/>
              </a:rPr>
              <a:t>other</a:t>
            </a:r>
            <a:r>
              <a:rPr sz="3200" i="1" spc="-85" dirty="0">
                <a:latin typeface="Corbel"/>
                <a:cs typeface="Corbel"/>
              </a:rPr>
              <a:t> </a:t>
            </a:r>
            <a:r>
              <a:rPr sz="3200" i="1" dirty="0">
                <a:latin typeface="Corbel"/>
                <a:cs typeface="Corbel"/>
              </a:rPr>
              <a:t>than</a:t>
            </a:r>
            <a:r>
              <a:rPr sz="3200" i="1" spc="-50" dirty="0">
                <a:latin typeface="Corbel"/>
                <a:cs typeface="Corbel"/>
              </a:rPr>
              <a:t> </a:t>
            </a:r>
            <a:r>
              <a:rPr sz="3200" i="1" dirty="0">
                <a:latin typeface="Corbel"/>
                <a:cs typeface="Corbel"/>
              </a:rPr>
              <a:t>commercial</a:t>
            </a:r>
            <a:r>
              <a:rPr sz="3200" i="1" spc="-114" dirty="0">
                <a:latin typeface="Corbel"/>
                <a:cs typeface="Corbel"/>
              </a:rPr>
              <a:t> </a:t>
            </a:r>
            <a:r>
              <a:rPr sz="3200" i="1" dirty="0">
                <a:latin typeface="Corbel"/>
                <a:cs typeface="Corbel"/>
              </a:rPr>
              <a:t>one</a:t>
            </a:r>
            <a:r>
              <a:rPr sz="3200" i="1" spc="-70" dirty="0">
                <a:latin typeface="Corbel"/>
                <a:cs typeface="Corbel"/>
              </a:rPr>
              <a:t> </a:t>
            </a:r>
            <a:r>
              <a:rPr sz="3200" i="1" dirty="0">
                <a:latin typeface="Corbel"/>
                <a:cs typeface="Corbel"/>
              </a:rPr>
              <a:t>and</a:t>
            </a:r>
            <a:r>
              <a:rPr sz="3200" i="1" spc="-40" dirty="0">
                <a:latin typeface="Corbel"/>
                <a:cs typeface="Corbel"/>
              </a:rPr>
              <a:t> </a:t>
            </a:r>
            <a:r>
              <a:rPr sz="3200" i="1" dirty="0">
                <a:latin typeface="Corbel"/>
                <a:cs typeface="Corbel"/>
              </a:rPr>
              <a:t>any</a:t>
            </a:r>
            <a:r>
              <a:rPr sz="3200" i="1" spc="-75" dirty="0">
                <a:latin typeface="Corbel"/>
                <a:cs typeface="Corbel"/>
              </a:rPr>
              <a:t> </a:t>
            </a:r>
            <a:r>
              <a:rPr sz="3200" i="1" dirty="0">
                <a:latin typeface="Corbel"/>
                <a:cs typeface="Corbel"/>
              </a:rPr>
              <a:t>user</a:t>
            </a:r>
            <a:r>
              <a:rPr sz="3200" i="1" spc="-25" dirty="0">
                <a:latin typeface="Corbel"/>
                <a:cs typeface="Corbel"/>
              </a:rPr>
              <a:t> </a:t>
            </a:r>
            <a:r>
              <a:rPr sz="3200" i="1" dirty="0">
                <a:latin typeface="Corbel"/>
                <a:cs typeface="Corbel"/>
              </a:rPr>
              <a:t>of</a:t>
            </a:r>
            <a:r>
              <a:rPr sz="3200" i="1" spc="-75" dirty="0">
                <a:latin typeface="Corbel"/>
                <a:cs typeface="Corbel"/>
              </a:rPr>
              <a:t> </a:t>
            </a:r>
            <a:r>
              <a:rPr sz="3200" i="1" dirty="0">
                <a:latin typeface="Corbel"/>
                <a:cs typeface="Corbel"/>
              </a:rPr>
              <a:t>such</a:t>
            </a:r>
            <a:r>
              <a:rPr sz="3200" i="1" spc="-35" dirty="0">
                <a:latin typeface="Corbel"/>
                <a:cs typeface="Corbel"/>
              </a:rPr>
              <a:t> </a:t>
            </a:r>
            <a:r>
              <a:rPr sz="3200" i="1" dirty="0">
                <a:latin typeface="Corbel"/>
                <a:cs typeface="Corbel"/>
              </a:rPr>
              <a:t>goods</a:t>
            </a:r>
            <a:r>
              <a:rPr sz="3200" i="1" spc="-70" dirty="0">
                <a:latin typeface="Corbel"/>
                <a:cs typeface="Corbel"/>
              </a:rPr>
              <a:t> </a:t>
            </a:r>
            <a:r>
              <a:rPr sz="3200" i="1" spc="-25" dirty="0">
                <a:latin typeface="Corbel"/>
                <a:cs typeface="Corbel"/>
              </a:rPr>
              <a:t>or </a:t>
            </a:r>
            <a:r>
              <a:rPr sz="3200" i="1" dirty="0">
                <a:latin typeface="Corbel"/>
                <a:cs typeface="Corbel"/>
              </a:rPr>
              <a:t>services</a:t>
            </a:r>
            <a:r>
              <a:rPr sz="3200" i="1" spc="-90" dirty="0">
                <a:latin typeface="Corbel"/>
                <a:cs typeface="Corbel"/>
              </a:rPr>
              <a:t> </a:t>
            </a:r>
            <a:r>
              <a:rPr sz="3200" i="1" dirty="0">
                <a:latin typeface="Corbel"/>
                <a:cs typeface="Corbel"/>
              </a:rPr>
              <a:t>with</a:t>
            </a:r>
            <a:r>
              <a:rPr sz="3200" i="1" spc="-35" dirty="0">
                <a:latin typeface="Corbel"/>
                <a:cs typeface="Corbel"/>
              </a:rPr>
              <a:t> </a:t>
            </a:r>
            <a:r>
              <a:rPr sz="3200" i="1" dirty="0">
                <a:latin typeface="Corbel"/>
                <a:cs typeface="Corbel"/>
              </a:rPr>
              <a:t>the</a:t>
            </a:r>
            <a:r>
              <a:rPr sz="3200" i="1" spc="-65" dirty="0">
                <a:latin typeface="Corbel"/>
                <a:cs typeface="Corbel"/>
              </a:rPr>
              <a:t> </a:t>
            </a:r>
            <a:r>
              <a:rPr sz="3200" i="1" dirty="0">
                <a:latin typeface="Corbel"/>
                <a:cs typeface="Corbel"/>
              </a:rPr>
              <a:t>approval</a:t>
            </a:r>
            <a:r>
              <a:rPr sz="3200" i="1" spc="-20" dirty="0">
                <a:latin typeface="Corbel"/>
                <a:cs typeface="Corbel"/>
              </a:rPr>
              <a:t> </a:t>
            </a:r>
            <a:r>
              <a:rPr sz="3200" i="1" dirty="0">
                <a:latin typeface="Corbel"/>
                <a:cs typeface="Corbel"/>
              </a:rPr>
              <a:t>of</a:t>
            </a:r>
            <a:r>
              <a:rPr sz="3200" i="1" spc="-70" dirty="0">
                <a:latin typeface="Corbel"/>
                <a:cs typeface="Corbel"/>
              </a:rPr>
              <a:t> </a:t>
            </a:r>
            <a:r>
              <a:rPr sz="3200" i="1" dirty="0">
                <a:latin typeface="Corbel"/>
                <a:cs typeface="Corbel"/>
              </a:rPr>
              <a:t>buyer</a:t>
            </a:r>
            <a:r>
              <a:rPr sz="3200" i="1" spc="-50" dirty="0">
                <a:latin typeface="Corbel"/>
                <a:cs typeface="Corbel"/>
              </a:rPr>
              <a:t> </a:t>
            </a:r>
            <a:r>
              <a:rPr sz="3200" i="1" dirty="0">
                <a:latin typeface="Corbel"/>
                <a:cs typeface="Corbel"/>
              </a:rPr>
              <a:t>or</a:t>
            </a:r>
            <a:r>
              <a:rPr sz="3200" i="1" spc="-55" dirty="0">
                <a:latin typeface="Corbel"/>
                <a:cs typeface="Corbel"/>
              </a:rPr>
              <a:t> </a:t>
            </a:r>
            <a:r>
              <a:rPr sz="3200" i="1" spc="-10" dirty="0">
                <a:latin typeface="Corbel"/>
                <a:cs typeface="Corbel"/>
              </a:rPr>
              <a:t>hirer.</a:t>
            </a:r>
            <a:endParaRPr sz="3200">
              <a:latin typeface="Corbel"/>
              <a:cs typeface="Corbe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3158" y="508457"/>
            <a:ext cx="10678160" cy="2413635"/>
          </a:xfrm>
          <a:prstGeom prst="rect">
            <a:avLst/>
          </a:prstGeom>
        </p:spPr>
        <p:txBody>
          <a:bodyPr vert="horz" wrap="square" lIns="0" tIns="11430" rIns="0" bIns="0" rtlCol="0">
            <a:spAutoFit/>
          </a:bodyPr>
          <a:lstStyle/>
          <a:p>
            <a:pPr marL="12700">
              <a:lnSpc>
                <a:spcPct val="100000"/>
              </a:lnSpc>
              <a:spcBef>
                <a:spcPts val="90"/>
              </a:spcBef>
            </a:pPr>
            <a:r>
              <a:rPr sz="4800" b="1" u="sng" spc="-10" dirty="0">
                <a:uFill>
                  <a:solidFill>
                    <a:srgbClr val="000000"/>
                  </a:solidFill>
                </a:uFill>
                <a:latin typeface="Corbel"/>
                <a:cs typeface="Corbel"/>
              </a:rPr>
              <a:t>Complainant</a:t>
            </a:r>
            <a:endParaRPr sz="4800">
              <a:latin typeface="Corbel"/>
              <a:cs typeface="Corbel"/>
            </a:endParaRPr>
          </a:p>
          <a:p>
            <a:pPr marL="12700" marR="5080">
              <a:lnSpc>
                <a:spcPct val="100000"/>
              </a:lnSpc>
              <a:spcBef>
                <a:spcPts val="85"/>
              </a:spcBef>
            </a:pPr>
            <a:r>
              <a:rPr sz="3600" u="none" dirty="0">
                <a:latin typeface="Corbel"/>
                <a:cs typeface="Corbel"/>
              </a:rPr>
              <a:t>Pursuer</a:t>
            </a:r>
            <a:r>
              <a:rPr sz="3600" u="none" spc="-95" dirty="0">
                <a:latin typeface="Corbel"/>
                <a:cs typeface="Corbel"/>
              </a:rPr>
              <a:t> </a:t>
            </a:r>
            <a:r>
              <a:rPr sz="3600" u="none" dirty="0">
                <a:latin typeface="Corbel"/>
                <a:cs typeface="Corbel"/>
              </a:rPr>
              <a:t>of</a:t>
            </a:r>
            <a:r>
              <a:rPr sz="3600" u="none" spc="-20" dirty="0">
                <a:latin typeface="Corbel"/>
                <a:cs typeface="Corbel"/>
              </a:rPr>
              <a:t> </a:t>
            </a:r>
            <a:r>
              <a:rPr sz="3600" u="none" dirty="0">
                <a:latin typeface="Corbel"/>
                <a:cs typeface="Corbel"/>
              </a:rPr>
              <a:t>a</a:t>
            </a:r>
            <a:r>
              <a:rPr sz="3600" u="none" spc="-25" dirty="0">
                <a:latin typeface="Corbel"/>
                <a:cs typeface="Corbel"/>
              </a:rPr>
              <a:t> </a:t>
            </a:r>
            <a:r>
              <a:rPr sz="3600" u="none" dirty="0">
                <a:latin typeface="Corbel"/>
                <a:cs typeface="Corbel"/>
              </a:rPr>
              <a:t>complaint</a:t>
            </a:r>
            <a:r>
              <a:rPr sz="3600" u="none" spc="-35" dirty="0">
                <a:latin typeface="Corbel"/>
                <a:cs typeface="Corbel"/>
              </a:rPr>
              <a:t> </a:t>
            </a:r>
            <a:r>
              <a:rPr sz="3600" u="none" dirty="0">
                <a:latin typeface="Corbel"/>
                <a:cs typeface="Corbel"/>
              </a:rPr>
              <a:t>a</a:t>
            </a:r>
            <a:r>
              <a:rPr sz="3600" u="none" spc="-25" dirty="0">
                <a:latin typeface="Corbel"/>
                <a:cs typeface="Corbel"/>
              </a:rPr>
              <a:t> </a:t>
            </a:r>
            <a:r>
              <a:rPr sz="3600" u="none" dirty="0">
                <a:latin typeface="Corbel"/>
                <a:cs typeface="Corbel"/>
              </a:rPr>
              <a:t>consumer</a:t>
            </a:r>
            <a:r>
              <a:rPr sz="3600" u="none" spc="-50" dirty="0">
                <a:latin typeface="Corbel"/>
                <a:cs typeface="Corbel"/>
              </a:rPr>
              <a:t> </a:t>
            </a:r>
            <a:r>
              <a:rPr sz="3600" u="none" dirty="0">
                <a:latin typeface="Corbel"/>
                <a:cs typeface="Corbel"/>
              </a:rPr>
              <a:t>or</a:t>
            </a:r>
            <a:r>
              <a:rPr sz="3600" u="none" spc="-30" dirty="0">
                <a:latin typeface="Corbel"/>
                <a:cs typeface="Corbel"/>
              </a:rPr>
              <a:t> </a:t>
            </a:r>
            <a:r>
              <a:rPr sz="3600" u="none" dirty="0">
                <a:latin typeface="Corbel"/>
                <a:cs typeface="Corbel"/>
              </a:rPr>
              <a:t>any</a:t>
            </a:r>
            <a:r>
              <a:rPr sz="3600" u="none" spc="-30" dirty="0">
                <a:latin typeface="Corbel"/>
                <a:cs typeface="Corbel"/>
              </a:rPr>
              <a:t> </a:t>
            </a:r>
            <a:r>
              <a:rPr sz="3600" u="none" spc="-10" dirty="0">
                <a:latin typeface="Corbel"/>
                <a:cs typeface="Corbel"/>
              </a:rPr>
              <a:t>other </a:t>
            </a:r>
            <a:r>
              <a:rPr sz="3600" u="none" dirty="0">
                <a:latin typeface="Corbel"/>
                <a:cs typeface="Corbel"/>
              </a:rPr>
              <a:t>person/institute</a:t>
            </a:r>
            <a:r>
              <a:rPr sz="3600" u="none" spc="-90" dirty="0">
                <a:latin typeface="Corbel"/>
                <a:cs typeface="Corbel"/>
              </a:rPr>
              <a:t> </a:t>
            </a:r>
            <a:r>
              <a:rPr sz="3600" u="none" dirty="0">
                <a:latin typeface="Corbel"/>
                <a:cs typeface="Corbel"/>
              </a:rPr>
              <a:t>/authority</a:t>
            </a:r>
            <a:r>
              <a:rPr sz="3600" u="none" spc="-75" dirty="0">
                <a:latin typeface="Corbel"/>
                <a:cs typeface="Corbel"/>
              </a:rPr>
              <a:t> </a:t>
            </a:r>
            <a:r>
              <a:rPr sz="3600" u="none" dirty="0">
                <a:latin typeface="Corbel"/>
                <a:cs typeface="Corbel"/>
              </a:rPr>
              <a:t>eligible</a:t>
            </a:r>
            <a:r>
              <a:rPr sz="3600" u="none" spc="-85" dirty="0">
                <a:latin typeface="Corbel"/>
                <a:cs typeface="Corbel"/>
              </a:rPr>
              <a:t> </a:t>
            </a:r>
            <a:r>
              <a:rPr sz="3600" u="none" dirty="0">
                <a:latin typeface="Corbel"/>
                <a:cs typeface="Corbel"/>
              </a:rPr>
              <a:t>to</a:t>
            </a:r>
            <a:r>
              <a:rPr sz="3600" u="none" spc="-70" dirty="0">
                <a:latin typeface="Corbel"/>
                <a:cs typeface="Corbel"/>
              </a:rPr>
              <a:t> </a:t>
            </a:r>
            <a:r>
              <a:rPr sz="3600" u="none" dirty="0">
                <a:latin typeface="Corbel"/>
                <a:cs typeface="Corbel"/>
              </a:rPr>
              <a:t>file</a:t>
            </a:r>
            <a:r>
              <a:rPr sz="3600" u="none" spc="-50" dirty="0">
                <a:latin typeface="Corbel"/>
                <a:cs typeface="Corbel"/>
              </a:rPr>
              <a:t> </a:t>
            </a:r>
            <a:r>
              <a:rPr sz="3600" u="none" dirty="0">
                <a:latin typeface="Corbel"/>
                <a:cs typeface="Corbel"/>
              </a:rPr>
              <a:t>a</a:t>
            </a:r>
            <a:r>
              <a:rPr sz="3600" u="none" spc="-60" dirty="0">
                <a:latin typeface="Corbel"/>
                <a:cs typeface="Corbel"/>
              </a:rPr>
              <a:t> </a:t>
            </a:r>
            <a:r>
              <a:rPr sz="3600" u="none" dirty="0">
                <a:latin typeface="Corbel"/>
                <a:cs typeface="Corbel"/>
              </a:rPr>
              <a:t>complaint</a:t>
            </a:r>
            <a:r>
              <a:rPr sz="3600" u="none" spc="-65" dirty="0">
                <a:latin typeface="Corbel"/>
                <a:cs typeface="Corbel"/>
              </a:rPr>
              <a:t> </a:t>
            </a:r>
            <a:r>
              <a:rPr sz="3600" u="none" spc="-10" dirty="0">
                <a:latin typeface="Corbel"/>
                <a:cs typeface="Corbel"/>
              </a:rPr>
              <a:t>under </a:t>
            </a:r>
            <a:r>
              <a:rPr sz="3600" u="none" dirty="0">
                <a:latin typeface="Corbel"/>
                <a:cs typeface="Corbel"/>
              </a:rPr>
              <a:t>this</a:t>
            </a:r>
            <a:r>
              <a:rPr sz="3600" u="none" spc="-60" dirty="0">
                <a:latin typeface="Corbel"/>
                <a:cs typeface="Corbel"/>
              </a:rPr>
              <a:t> </a:t>
            </a:r>
            <a:r>
              <a:rPr sz="3600" u="none" spc="-25" dirty="0">
                <a:latin typeface="Corbel"/>
                <a:cs typeface="Corbel"/>
              </a:rPr>
              <a:t>act</a:t>
            </a:r>
            <a:endParaRPr sz="3600">
              <a:latin typeface="Corbel"/>
              <a:cs typeface="Corbel"/>
            </a:endParaRPr>
          </a:p>
        </p:txBody>
      </p:sp>
      <p:sp>
        <p:nvSpPr>
          <p:cNvPr id="3" name="object 3"/>
          <p:cNvSpPr txBox="1"/>
          <p:nvPr/>
        </p:nvSpPr>
        <p:spPr>
          <a:xfrm>
            <a:off x="683158" y="3436696"/>
            <a:ext cx="10633710" cy="2413635"/>
          </a:xfrm>
          <a:prstGeom prst="rect">
            <a:avLst/>
          </a:prstGeom>
        </p:spPr>
        <p:txBody>
          <a:bodyPr vert="horz" wrap="square" lIns="0" tIns="11430" rIns="0" bIns="0" rtlCol="0">
            <a:spAutoFit/>
          </a:bodyPr>
          <a:lstStyle/>
          <a:p>
            <a:pPr marL="12700">
              <a:lnSpc>
                <a:spcPct val="100000"/>
              </a:lnSpc>
              <a:spcBef>
                <a:spcPts val="90"/>
              </a:spcBef>
            </a:pPr>
            <a:r>
              <a:rPr sz="4800" b="1" i="1" u="sng" spc="-10" dirty="0">
                <a:uFill>
                  <a:solidFill>
                    <a:srgbClr val="000000"/>
                  </a:solidFill>
                </a:uFill>
                <a:latin typeface="Corbel"/>
                <a:cs typeface="Corbel"/>
              </a:rPr>
              <a:t>Dispute</a:t>
            </a:r>
            <a:endParaRPr sz="4800">
              <a:latin typeface="Corbel"/>
              <a:cs typeface="Corbel"/>
            </a:endParaRPr>
          </a:p>
          <a:p>
            <a:pPr marL="12700" marR="5080" algn="just">
              <a:lnSpc>
                <a:spcPct val="100000"/>
              </a:lnSpc>
              <a:spcBef>
                <a:spcPts val="85"/>
              </a:spcBef>
            </a:pPr>
            <a:r>
              <a:rPr sz="3600" i="1" dirty="0">
                <a:latin typeface="Corbel"/>
                <a:cs typeface="Corbel"/>
              </a:rPr>
              <a:t>Section</a:t>
            </a:r>
            <a:r>
              <a:rPr sz="3600" i="1" spc="-35" dirty="0">
                <a:latin typeface="Corbel"/>
                <a:cs typeface="Corbel"/>
              </a:rPr>
              <a:t> </a:t>
            </a:r>
            <a:r>
              <a:rPr sz="3600" i="1" dirty="0">
                <a:latin typeface="Corbel"/>
                <a:cs typeface="Corbel"/>
              </a:rPr>
              <a:t>2</a:t>
            </a:r>
            <a:r>
              <a:rPr sz="3600" i="1" spc="-55" dirty="0">
                <a:latin typeface="Corbel"/>
                <a:cs typeface="Corbel"/>
              </a:rPr>
              <a:t> </a:t>
            </a:r>
            <a:r>
              <a:rPr sz="3600" i="1" dirty="0">
                <a:latin typeface="Corbel"/>
                <a:cs typeface="Corbel"/>
              </a:rPr>
              <a:t>(e),</a:t>
            </a:r>
            <a:r>
              <a:rPr sz="3600" i="1" spc="-25" dirty="0">
                <a:latin typeface="Corbel"/>
                <a:cs typeface="Corbel"/>
              </a:rPr>
              <a:t> </a:t>
            </a:r>
            <a:r>
              <a:rPr sz="3600" i="1" dirty="0">
                <a:latin typeface="Corbel"/>
                <a:cs typeface="Corbel"/>
              </a:rPr>
              <a:t>consumer</a:t>
            </a:r>
            <a:r>
              <a:rPr sz="3600" i="1" spc="-60" dirty="0">
                <a:latin typeface="Corbel"/>
                <a:cs typeface="Corbel"/>
              </a:rPr>
              <a:t> </a:t>
            </a:r>
            <a:r>
              <a:rPr sz="3600" i="1" dirty="0">
                <a:latin typeface="Corbel"/>
                <a:cs typeface="Corbel"/>
              </a:rPr>
              <a:t>dispute</a:t>
            </a:r>
            <a:r>
              <a:rPr sz="3600" i="1" spc="-40" dirty="0">
                <a:latin typeface="Corbel"/>
                <a:cs typeface="Corbel"/>
              </a:rPr>
              <a:t> </a:t>
            </a:r>
            <a:r>
              <a:rPr sz="3600" i="1" dirty="0">
                <a:latin typeface="Corbel"/>
                <a:cs typeface="Corbel"/>
              </a:rPr>
              <a:t>means</a:t>
            </a:r>
            <a:r>
              <a:rPr sz="3600" i="1" spc="-80" dirty="0">
                <a:latin typeface="Corbel"/>
                <a:cs typeface="Corbel"/>
              </a:rPr>
              <a:t> </a:t>
            </a:r>
            <a:r>
              <a:rPr sz="3600" i="1" dirty="0">
                <a:latin typeface="Corbel"/>
                <a:cs typeface="Corbel"/>
              </a:rPr>
              <a:t>a</a:t>
            </a:r>
            <a:r>
              <a:rPr sz="3600" i="1" spc="-35" dirty="0">
                <a:latin typeface="Corbel"/>
                <a:cs typeface="Corbel"/>
              </a:rPr>
              <a:t> </a:t>
            </a:r>
            <a:r>
              <a:rPr sz="3600" i="1" dirty="0">
                <a:latin typeface="Corbel"/>
                <a:cs typeface="Corbel"/>
              </a:rPr>
              <a:t>dispute</a:t>
            </a:r>
            <a:r>
              <a:rPr sz="3600" i="1" spc="-40" dirty="0">
                <a:latin typeface="Corbel"/>
                <a:cs typeface="Corbel"/>
              </a:rPr>
              <a:t> </a:t>
            </a:r>
            <a:r>
              <a:rPr sz="3600" i="1" dirty="0">
                <a:latin typeface="Corbel"/>
                <a:cs typeface="Corbel"/>
              </a:rPr>
              <a:t>where</a:t>
            </a:r>
            <a:r>
              <a:rPr sz="3600" i="1" spc="-65" dirty="0">
                <a:latin typeface="Corbel"/>
                <a:cs typeface="Corbel"/>
              </a:rPr>
              <a:t> </a:t>
            </a:r>
            <a:r>
              <a:rPr sz="3600" i="1" spc="-25" dirty="0">
                <a:latin typeface="Corbel"/>
                <a:cs typeface="Corbel"/>
              </a:rPr>
              <a:t>the </a:t>
            </a:r>
            <a:r>
              <a:rPr sz="3600" i="1" dirty="0">
                <a:latin typeface="Corbel"/>
                <a:cs typeface="Corbel"/>
              </a:rPr>
              <a:t>person</a:t>
            </a:r>
            <a:r>
              <a:rPr sz="3600" i="1" spc="-75" dirty="0">
                <a:latin typeface="Corbel"/>
                <a:cs typeface="Corbel"/>
              </a:rPr>
              <a:t> </a:t>
            </a:r>
            <a:r>
              <a:rPr sz="3600" i="1" dirty="0">
                <a:latin typeface="Corbel"/>
                <a:cs typeface="Corbel"/>
              </a:rPr>
              <a:t>against</a:t>
            </a:r>
            <a:r>
              <a:rPr sz="3600" i="1" spc="-40" dirty="0">
                <a:latin typeface="Corbel"/>
                <a:cs typeface="Corbel"/>
              </a:rPr>
              <a:t> </a:t>
            </a:r>
            <a:r>
              <a:rPr sz="3600" i="1" dirty="0">
                <a:latin typeface="Corbel"/>
                <a:cs typeface="Corbel"/>
              </a:rPr>
              <a:t>whom</a:t>
            </a:r>
            <a:r>
              <a:rPr sz="3600" i="1" spc="-45" dirty="0">
                <a:latin typeface="Corbel"/>
                <a:cs typeface="Corbel"/>
              </a:rPr>
              <a:t> </a:t>
            </a:r>
            <a:r>
              <a:rPr sz="3600" i="1" dirty="0">
                <a:latin typeface="Corbel"/>
                <a:cs typeface="Corbel"/>
              </a:rPr>
              <a:t>are</a:t>
            </a:r>
            <a:r>
              <a:rPr sz="3600" i="1" spc="-60" dirty="0">
                <a:latin typeface="Corbel"/>
                <a:cs typeface="Corbel"/>
              </a:rPr>
              <a:t> </a:t>
            </a:r>
            <a:r>
              <a:rPr sz="3600" i="1" dirty="0">
                <a:latin typeface="Corbel"/>
                <a:cs typeface="Corbel"/>
              </a:rPr>
              <a:t>complaint</a:t>
            </a:r>
            <a:r>
              <a:rPr sz="3600" i="1" spc="-40" dirty="0">
                <a:latin typeface="Corbel"/>
                <a:cs typeface="Corbel"/>
              </a:rPr>
              <a:t> </a:t>
            </a:r>
            <a:r>
              <a:rPr sz="3600" i="1" dirty="0">
                <a:latin typeface="Corbel"/>
                <a:cs typeface="Corbel"/>
              </a:rPr>
              <a:t>has</a:t>
            </a:r>
            <a:r>
              <a:rPr sz="3600" i="1" spc="-35" dirty="0">
                <a:latin typeface="Corbel"/>
                <a:cs typeface="Corbel"/>
              </a:rPr>
              <a:t> </a:t>
            </a:r>
            <a:r>
              <a:rPr sz="3600" i="1" dirty="0">
                <a:latin typeface="Corbel"/>
                <a:cs typeface="Corbel"/>
              </a:rPr>
              <a:t>been</a:t>
            </a:r>
            <a:r>
              <a:rPr sz="3600" i="1" spc="-65" dirty="0">
                <a:latin typeface="Corbel"/>
                <a:cs typeface="Corbel"/>
              </a:rPr>
              <a:t> </a:t>
            </a:r>
            <a:r>
              <a:rPr sz="3600" i="1" dirty="0">
                <a:latin typeface="Corbel"/>
                <a:cs typeface="Corbel"/>
              </a:rPr>
              <a:t>made</a:t>
            </a:r>
            <a:r>
              <a:rPr sz="3600" i="1" spc="-45" dirty="0">
                <a:latin typeface="Corbel"/>
                <a:cs typeface="Corbel"/>
              </a:rPr>
              <a:t> </a:t>
            </a:r>
            <a:r>
              <a:rPr sz="3600" i="1" spc="-10" dirty="0">
                <a:latin typeface="Corbel"/>
                <a:cs typeface="Corbel"/>
              </a:rPr>
              <a:t>denies </a:t>
            </a:r>
            <a:r>
              <a:rPr sz="3600" i="1" dirty="0">
                <a:latin typeface="Corbel"/>
                <a:cs typeface="Corbel"/>
              </a:rPr>
              <a:t>or</a:t>
            </a:r>
            <a:r>
              <a:rPr sz="3600" i="1" spc="-40" dirty="0">
                <a:latin typeface="Corbel"/>
                <a:cs typeface="Corbel"/>
              </a:rPr>
              <a:t> </a:t>
            </a:r>
            <a:r>
              <a:rPr sz="3600" i="1" dirty="0">
                <a:latin typeface="Corbel"/>
                <a:cs typeface="Corbel"/>
              </a:rPr>
              <a:t>disputes</a:t>
            </a:r>
            <a:r>
              <a:rPr sz="3600" i="1" spc="-30" dirty="0">
                <a:latin typeface="Corbel"/>
                <a:cs typeface="Corbel"/>
              </a:rPr>
              <a:t> </a:t>
            </a:r>
            <a:r>
              <a:rPr sz="3600" i="1" dirty="0">
                <a:latin typeface="Corbel"/>
                <a:cs typeface="Corbel"/>
              </a:rPr>
              <a:t>the</a:t>
            </a:r>
            <a:r>
              <a:rPr sz="3600" i="1" spc="-30" dirty="0">
                <a:latin typeface="Corbel"/>
                <a:cs typeface="Corbel"/>
              </a:rPr>
              <a:t> </a:t>
            </a:r>
            <a:r>
              <a:rPr sz="3600" i="1" dirty="0">
                <a:latin typeface="Corbel"/>
                <a:cs typeface="Corbel"/>
              </a:rPr>
              <a:t>allegations</a:t>
            </a:r>
            <a:r>
              <a:rPr sz="3600" i="1" spc="-105" dirty="0">
                <a:latin typeface="Corbel"/>
                <a:cs typeface="Corbel"/>
              </a:rPr>
              <a:t> </a:t>
            </a:r>
            <a:r>
              <a:rPr sz="3600" i="1" dirty="0">
                <a:latin typeface="Corbel"/>
                <a:cs typeface="Corbel"/>
              </a:rPr>
              <a:t>contained</a:t>
            </a:r>
            <a:r>
              <a:rPr sz="3600" i="1" spc="-45" dirty="0">
                <a:latin typeface="Corbel"/>
                <a:cs typeface="Corbel"/>
              </a:rPr>
              <a:t> </a:t>
            </a:r>
            <a:r>
              <a:rPr sz="3600" i="1" dirty="0">
                <a:latin typeface="Corbel"/>
                <a:cs typeface="Corbel"/>
              </a:rPr>
              <a:t>in</a:t>
            </a:r>
            <a:r>
              <a:rPr sz="3600" i="1" spc="-35" dirty="0">
                <a:latin typeface="Corbel"/>
                <a:cs typeface="Corbel"/>
              </a:rPr>
              <a:t> </a:t>
            </a:r>
            <a:r>
              <a:rPr sz="3600" i="1" dirty="0">
                <a:latin typeface="Corbel"/>
                <a:cs typeface="Corbel"/>
              </a:rPr>
              <a:t>the</a:t>
            </a:r>
            <a:r>
              <a:rPr sz="3600" i="1" spc="-45" dirty="0">
                <a:latin typeface="Corbel"/>
                <a:cs typeface="Corbel"/>
              </a:rPr>
              <a:t> </a:t>
            </a:r>
            <a:r>
              <a:rPr sz="3600" i="1" spc="-10" dirty="0">
                <a:latin typeface="Corbel"/>
                <a:cs typeface="Corbel"/>
              </a:rPr>
              <a:t>complaint</a:t>
            </a:r>
            <a:endParaRPr sz="3600">
              <a:latin typeface="Corbel"/>
              <a:cs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9617" y="340563"/>
            <a:ext cx="10525125" cy="2480310"/>
          </a:xfrm>
          <a:prstGeom prst="rect">
            <a:avLst/>
          </a:prstGeom>
        </p:spPr>
        <p:txBody>
          <a:bodyPr vert="horz" wrap="square" lIns="0" tIns="11430" rIns="0" bIns="0" rtlCol="0">
            <a:spAutoFit/>
          </a:bodyPr>
          <a:lstStyle/>
          <a:p>
            <a:pPr marL="12700">
              <a:lnSpc>
                <a:spcPct val="100000"/>
              </a:lnSpc>
              <a:spcBef>
                <a:spcPts val="90"/>
              </a:spcBef>
            </a:pPr>
            <a:r>
              <a:rPr sz="4800" u="sng" spc="-10" dirty="0">
                <a:uFill>
                  <a:solidFill>
                    <a:srgbClr val="000000"/>
                  </a:solidFill>
                </a:uFill>
              </a:rPr>
              <a:t>Defect</a:t>
            </a:r>
            <a:endParaRPr sz="4800"/>
          </a:p>
          <a:p>
            <a:pPr marL="12700" marR="5080">
              <a:lnSpc>
                <a:spcPct val="100000"/>
              </a:lnSpc>
              <a:spcBef>
                <a:spcPts val="130"/>
              </a:spcBef>
            </a:pPr>
            <a:r>
              <a:rPr sz="2800" u="none" dirty="0">
                <a:latin typeface="Corbel"/>
                <a:cs typeface="Corbel"/>
              </a:rPr>
              <a:t>Any</a:t>
            </a:r>
            <a:r>
              <a:rPr sz="2800" u="none" spc="-20" dirty="0">
                <a:latin typeface="Corbel"/>
                <a:cs typeface="Corbel"/>
              </a:rPr>
              <a:t> </a:t>
            </a:r>
            <a:r>
              <a:rPr sz="2800" u="none" dirty="0">
                <a:latin typeface="Corbel"/>
                <a:cs typeface="Corbel"/>
              </a:rPr>
              <a:t>fault,</a:t>
            </a:r>
            <a:r>
              <a:rPr sz="2800" u="none" spc="-90" dirty="0">
                <a:latin typeface="Corbel"/>
                <a:cs typeface="Corbel"/>
              </a:rPr>
              <a:t> </a:t>
            </a:r>
            <a:r>
              <a:rPr sz="2800" u="none" dirty="0">
                <a:latin typeface="Corbel"/>
                <a:cs typeface="Corbel"/>
              </a:rPr>
              <a:t>imperfection</a:t>
            </a:r>
            <a:r>
              <a:rPr sz="2800" u="none" spc="-105" dirty="0">
                <a:latin typeface="Corbel"/>
                <a:cs typeface="Corbel"/>
              </a:rPr>
              <a:t> </a:t>
            </a:r>
            <a:r>
              <a:rPr sz="2800" u="none" dirty="0">
                <a:latin typeface="Corbel"/>
                <a:cs typeface="Corbel"/>
              </a:rPr>
              <a:t>or</a:t>
            </a:r>
            <a:r>
              <a:rPr sz="2800" u="none" spc="15" dirty="0">
                <a:latin typeface="Corbel"/>
                <a:cs typeface="Corbel"/>
              </a:rPr>
              <a:t> </a:t>
            </a:r>
            <a:r>
              <a:rPr sz="2800" u="none" dirty="0">
                <a:latin typeface="Corbel"/>
                <a:cs typeface="Corbel"/>
              </a:rPr>
              <a:t>shortcoming</a:t>
            </a:r>
            <a:r>
              <a:rPr sz="2800" u="none" spc="-60" dirty="0">
                <a:latin typeface="Corbel"/>
                <a:cs typeface="Corbel"/>
              </a:rPr>
              <a:t> </a:t>
            </a:r>
            <a:r>
              <a:rPr sz="2800" u="none" dirty="0">
                <a:latin typeface="Corbel"/>
                <a:cs typeface="Corbel"/>
              </a:rPr>
              <a:t>in</a:t>
            </a:r>
            <a:r>
              <a:rPr sz="2800" u="none" spc="-10" dirty="0">
                <a:latin typeface="Corbel"/>
                <a:cs typeface="Corbel"/>
              </a:rPr>
              <a:t> quantity,</a:t>
            </a:r>
            <a:r>
              <a:rPr sz="2800" u="none" spc="-120" dirty="0">
                <a:latin typeface="Corbel"/>
                <a:cs typeface="Corbel"/>
              </a:rPr>
              <a:t> </a:t>
            </a:r>
            <a:r>
              <a:rPr sz="2800" u="none" dirty="0">
                <a:latin typeface="Corbel"/>
                <a:cs typeface="Corbel"/>
              </a:rPr>
              <a:t>quality</a:t>
            </a:r>
            <a:r>
              <a:rPr sz="2800" u="none" spc="-85" dirty="0">
                <a:latin typeface="Corbel"/>
                <a:cs typeface="Corbel"/>
              </a:rPr>
              <a:t> </a:t>
            </a:r>
            <a:r>
              <a:rPr sz="2800" u="none" dirty="0">
                <a:latin typeface="Corbel"/>
                <a:cs typeface="Corbel"/>
              </a:rPr>
              <a:t>,potency</a:t>
            </a:r>
            <a:r>
              <a:rPr sz="2800" u="none" spc="-55" dirty="0">
                <a:latin typeface="Corbel"/>
                <a:cs typeface="Corbel"/>
              </a:rPr>
              <a:t> </a:t>
            </a:r>
            <a:r>
              <a:rPr sz="2800" u="none" spc="-10" dirty="0">
                <a:latin typeface="Corbel"/>
                <a:cs typeface="Corbel"/>
              </a:rPr>
              <a:t>,purity </a:t>
            </a:r>
            <a:r>
              <a:rPr sz="2800" u="none" dirty="0">
                <a:latin typeface="Corbel"/>
                <a:cs typeface="Corbel"/>
              </a:rPr>
              <a:t>or</a:t>
            </a:r>
            <a:r>
              <a:rPr sz="2800" u="none" spc="-20" dirty="0">
                <a:latin typeface="Corbel"/>
                <a:cs typeface="Corbel"/>
              </a:rPr>
              <a:t> </a:t>
            </a:r>
            <a:r>
              <a:rPr sz="2800" u="none" dirty="0">
                <a:latin typeface="Corbel"/>
                <a:cs typeface="Corbel"/>
              </a:rPr>
              <a:t>standard</a:t>
            </a:r>
            <a:r>
              <a:rPr sz="2800" u="none" spc="-50" dirty="0">
                <a:latin typeface="Corbel"/>
                <a:cs typeface="Corbel"/>
              </a:rPr>
              <a:t> </a:t>
            </a:r>
            <a:r>
              <a:rPr sz="2800" u="none" dirty="0">
                <a:latin typeface="Corbel"/>
                <a:cs typeface="Corbel"/>
              </a:rPr>
              <a:t>of</a:t>
            </a:r>
            <a:r>
              <a:rPr sz="2800" u="none" spc="-10" dirty="0">
                <a:latin typeface="Corbel"/>
                <a:cs typeface="Corbel"/>
              </a:rPr>
              <a:t> </a:t>
            </a:r>
            <a:r>
              <a:rPr sz="2800" u="none" dirty="0">
                <a:latin typeface="Corbel"/>
                <a:cs typeface="Corbel"/>
              </a:rPr>
              <a:t>goods</a:t>
            </a:r>
            <a:r>
              <a:rPr sz="2800" u="none" spc="5" dirty="0">
                <a:latin typeface="Corbel"/>
                <a:cs typeface="Corbel"/>
              </a:rPr>
              <a:t> </a:t>
            </a:r>
            <a:r>
              <a:rPr sz="2800" u="none" dirty="0">
                <a:latin typeface="Corbel"/>
                <a:cs typeface="Corbel"/>
              </a:rPr>
              <a:t>required</a:t>
            </a:r>
            <a:r>
              <a:rPr sz="2800" u="none" spc="-135" dirty="0">
                <a:latin typeface="Corbel"/>
                <a:cs typeface="Corbel"/>
              </a:rPr>
              <a:t> </a:t>
            </a:r>
            <a:r>
              <a:rPr sz="2800" u="none" dirty="0">
                <a:latin typeface="Corbel"/>
                <a:cs typeface="Corbel"/>
              </a:rPr>
              <a:t>to be</a:t>
            </a:r>
            <a:r>
              <a:rPr sz="2800" u="none" spc="-50" dirty="0">
                <a:latin typeface="Corbel"/>
                <a:cs typeface="Corbel"/>
              </a:rPr>
              <a:t> </a:t>
            </a:r>
            <a:r>
              <a:rPr sz="2800" u="none" dirty="0">
                <a:latin typeface="Corbel"/>
                <a:cs typeface="Corbel"/>
              </a:rPr>
              <a:t>maintained</a:t>
            </a:r>
            <a:r>
              <a:rPr sz="2800" u="none" spc="-95" dirty="0">
                <a:latin typeface="Corbel"/>
                <a:cs typeface="Corbel"/>
              </a:rPr>
              <a:t> </a:t>
            </a:r>
            <a:r>
              <a:rPr sz="2800" u="none" dirty="0">
                <a:latin typeface="Corbel"/>
                <a:cs typeface="Corbel"/>
              </a:rPr>
              <a:t>under</a:t>
            </a:r>
            <a:r>
              <a:rPr sz="2800" u="none" spc="-20" dirty="0">
                <a:latin typeface="Corbel"/>
                <a:cs typeface="Corbel"/>
              </a:rPr>
              <a:t> </a:t>
            </a:r>
            <a:r>
              <a:rPr sz="2800" u="none" dirty="0">
                <a:latin typeface="Corbel"/>
                <a:cs typeface="Corbel"/>
              </a:rPr>
              <a:t>any</a:t>
            </a:r>
            <a:r>
              <a:rPr sz="2800" u="none" spc="-50" dirty="0">
                <a:latin typeface="Corbel"/>
                <a:cs typeface="Corbel"/>
              </a:rPr>
              <a:t> </a:t>
            </a:r>
            <a:r>
              <a:rPr sz="2800" u="none" dirty="0">
                <a:latin typeface="Corbel"/>
                <a:cs typeface="Corbel"/>
              </a:rPr>
              <a:t>law</a:t>
            </a:r>
            <a:r>
              <a:rPr sz="2800" u="none" spc="-45" dirty="0">
                <a:latin typeface="Corbel"/>
                <a:cs typeface="Corbel"/>
              </a:rPr>
              <a:t> </a:t>
            </a:r>
            <a:r>
              <a:rPr sz="2800" u="none" dirty="0">
                <a:latin typeface="Corbel"/>
                <a:cs typeface="Corbel"/>
              </a:rPr>
              <a:t>or</a:t>
            </a:r>
            <a:r>
              <a:rPr sz="2800" u="none" spc="20" dirty="0">
                <a:latin typeface="Corbel"/>
                <a:cs typeface="Corbel"/>
              </a:rPr>
              <a:t> </a:t>
            </a:r>
            <a:r>
              <a:rPr sz="2800" u="none" spc="-10" dirty="0">
                <a:latin typeface="Corbel"/>
                <a:cs typeface="Corbel"/>
              </a:rPr>
              <a:t>contract </a:t>
            </a:r>
            <a:r>
              <a:rPr sz="2800" u="none" dirty="0">
                <a:latin typeface="Corbel"/>
                <a:cs typeface="Corbel"/>
              </a:rPr>
              <a:t>or</a:t>
            </a:r>
            <a:r>
              <a:rPr sz="2800" u="none" spc="-25" dirty="0">
                <a:latin typeface="Corbel"/>
                <a:cs typeface="Corbel"/>
              </a:rPr>
              <a:t> </a:t>
            </a:r>
            <a:r>
              <a:rPr sz="2800" u="none" dirty="0">
                <a:latin typeface="Corbel"/>
                <a:cs typeface="Corbel"/>
              </a:rPr>
              <a:t>as</a:t>
            </a:r>
            <a:r>
              <a:rPr sz="2800" u="none" spc="-30" dirty="0">
                <a:latin typeface="Corbel"/>
                <a:cs typeface="Corbel"/>
              </a:rPr>
              <a:t> </a:t>
            </a:r>
            <a:r>
              <a:rPr sz="2800" u="none" dirty="0">
                <a:latin typeface="Corbel"/>
                <a:cs typeface="Corbel"/>
              </a:rPr>
              <a:t>is</a:t>
            </a:r>
            <a:r>
              <a:rPr sz="2800" u="none" spc="-30" dirty="0">
                <a:latin typeface="Corbel"/>
                <a:cs typeface="Corbel"/>
              </a:rPr>
              <a:t> </a:t>
            </a:r>
            <a:r>
              <a:rPr sz="2800" u="none" dirty="0">
                <a:latin typeface="Corbel"/>
                <a:cs typeface="Corbel"/>
              </a:rPr>
              <a:t>claimed</a:t>
            </a:r>
            <a:r>
              <a:rPr sz="2800" u="none" spc="-60" dirty="0">
                <a:latin typeface="Corbel"/>
                <a:cs typeface="Corbel"/>
              </a:rPr>
              <a:t> </a:t>
            </a:r>
            <a:r>
              <a:rPr sz="2800" u="none" dirty="0">
                <a:latin typeface="Corbel"/>
                <a:cs typeface="Corbel"/>
              </a:rPr>
              <a:t>by</a:t>
            </a:r>
            <a:r>
              <a:rPr sz="2800" u="none" spc="-20" dirty="0">
                <a:latin typeface="Corbel"/>
                <a:cs typeface="Corbel"/>
              </a:rPr>
              <a:t> </a:t>
            </a:r>
            <a:r>
              <a:rPr sz="2800" u="none" dirty="0">
                <a:latin typeface="Corbel"/>
                <a:cs typeface="Corbel"/>
              </a:rPr>
              <a:t>the</a:t>
            </a:r>
            <a:r>
              <a:rPr sz="2800" u="none" spc="-50" dirty="0">
                <a:latin typeface="Corbel"/>
                <a:cs typeface="Corbel"/>
              </a:rPr>
              <a:t> </a:t>
            </a:r>
            <a:r>
              <a:rPr sz="2800" u="none" dirty="0">
                <a:latin typeface="Corbel"/>
                <a:cs typeface="Corbel"/>
              </a:rPr>
              <a:t>trader</a:t>
            </a:r>
            <a:r>
              <a:rPr sz="2800" u="none" spc="-95" dirty="0">
                <a:latin typeface="Corbel"/>
                <a:cs typeface="Corbel"/>
              </a:rPr>
              <a:t> </a:t>
            </a:r>
            <a:r>
              <a:rPr sz="2800" u="none" dirty="0">
                <a:latin typeface="Corbel"/>
                <a:cs typeface="Corbel"/>
              </a:rPr>
              <a:t>in</a:t>
            </a:r>
            <a:r>
              <a:rPr sz="2800" u="none" spc="-10" dirty="0">
                <a:latin typeface="Corbel"/>
                <a:cs typeface="Corbel"/>
              </a:rPr>
              <a:t> </a:t>
            </a:r>
            <a:r>
              <a:rPr sz="2800" u="none" dirty="0">
                <a:latin typeface="Corbel"/>
                <a:cs typeface="Corbel"/>
              </a:rPr>
              <a:t>any</a:t>
            </a:r>
            <a:r>
              <a:rPr sz="2800" u="none" spc="-55" dirty="0">
                <a:latin typeface="Corbel"/>
                <a:cs typeface="Corbel"/>
              </a:rPr>
              <a:t> </a:t>
            </a:r>
            <a:r>
              <a:rPr sz="2800" u="none" dirty="0">
                <a:latin typeface="Corbel"/>
                <a:cs typeface="Corbel"/>
              </a:rPr>
              <a:t>manner.</a:t>
            </a:r>
            <a:r>
              <a:rPr sz="2800" u="none" spc="20" dirty="0">
                <a:latin typeface="Corbel"/>
                <a:cs typeface="Corbel"/>
              </a:rPr>
              <a:t> </a:t>
            </a:r>
            <a:r>
              <a:rPr sz="2800" b="1" u="sng" dirty="0">
                <a:uFill>
                  <a:solidFill>
                    <a:srgbClr val="000000"/>
                  </a:solidFill>
                </a:uFill>
                <a:latin typeface="Corbel"/>
                <a:cs typeface="Corbel"/>
              </a:rPr>
              <a:t>for</a:t>
            </a:r>
            <a:r>
              <a:rPr sz="2800" b="1" u="sng" spc="-40" dirty="0">
                <a:uFill>
                  <a:solidFill>
                    <a:srgbClr val="000000"/>
                  </a:solidFill>
                </a:uFill>
                <a:latin typeface="Corbel"/>
                <a:cs typeface="Corbel"/>
              </a:rPr>
              <a:t> </a:t>
            </a:r>
            <a:r>
              <a:rPr sz="2800" b="1" u="sng" dirty="0">
                <a:uFill>
                  <a:solidFill>
                    <a:srgbClr val="000000"/>
                  </a:solidFill>
                </a:uFill>
                <a:latin typeface="Corbel"/>
                <a:cs typeface="Corbel"/>
              </a:rPr>
              <a:t>example</a:t>
            </a:r>
            <a:r>
              <a:rPr sz="2800" b="1" u="sng" spc="-60" dirty="0">
                <a:uFill>
                  <a:solidFill>
                    <a:srgbClr val="000000"/>
                  </a:solidFill>
                </a:uFill>
                <a:latin typeface="Corbel"/>
                <a:cs typeface="Corbel"/>
              </a:rPr>
              <a:t> </a:t>
            </a:r>
            <a:r>
              <a:rPr sz="2800" u="none" dirty="0">
                <a:latin typeface="Corbel"/>
                <a:cs typeface="Corbel"/>
              </a:rPr>
              <a:t>turmeric</a:t>
            </a:r>
            <a:r>
              <a:rPr sz="2800" u="none" spc="-80" dirty="0">
                <a:latin typeface="Corbel"/>
                <a:cs typeface="Corbel"/>
              </a:rPr>
              <a:t> </a:t>
            </a:r>
            <a:r>
              <a:rPr sz="2800" u="none" spc="-10" dirty="0">
                <a:latin typeface="Corbel"/>
                <a:cs typeface="Corbel"/>
              </a:rPr>
              <a:t>powder </a:t>
            </a:r>
            <a:r>
              <a:rPr sz="2800" u="none" dirty="0">
                <a:latin typeface="Corbel"/>
                <a:cs typeface="Corbel"/>
              </a:rPr>
              <a:t>sold</a:t>
            </a:r>
            <a:r>
              <a:rPr sz="2800" u="none" spc="-25" dirty="0">
                <a:latin typeface="Corbel"/>
                <a:cs typeface="Corbel"/>
              </a:rPr>
              <a:t> </a:t>
            </a:r>
            <a:r>
              <a:rPr sz="2800" u="none" dirty="0">
                <a:latin typeface="Corbel"/>
                <a:cs typeface="Corbel"/>
              </a:rPr>
              <a:t>with</a:t>
            </a:r>
            <a:r>
              <a:rPr sz="2800" u="none" spc="-55" dirty="0">
                <a:latin typeface="Corbel"/>
                <a:cs typeface="Corbel"/>
              </a:rPr>
              <a:t> </a:t>
            </a:r>
            <a:r>
              <a:rPr sz="2800" u="none" dirty="0">
                <a:latin typeface="Corbel"/>
                <a:cs typeface="Corbel"/>
              </a:rPr>
              <a:t>mixture</a:t>
            </a:r>
            <a:r>
              <a:rPr sz="2800" u="none" spc="-80" dirty="0">
                <a:latin typeface="Corbel"/>
                <a:cs typeface="Corbel"/>
              </a:rPr>
              <a:t> </a:t>
            </a:r>
            <a:r>
              <a:rPr sz="2800" u="none" dirty="0">
                <a:latin typeface="Corbel"/>
                <a:cs typeface="Corbel"/>
              </a:rPr>
              <a:t>of</a:t>
            </a:r>
            <a:r>
              <a:rPr sz="2800" u="none" spc="-10" dirty="0">
                <a:latin typeface="Corbel"/>
                <a:cs typeface="Corbel"/>
              </a:rPr>
              <a:t> </a:t>
            </a:r>
            <a:r>
              <a:rPr sz="2800" u="none" dirty="0">
                <a:latin typeface="Corbel"/>
                <a:cs typeface="Corbel"/>
              </a:rPr>
              <a:t>yellow</a:t>
            </a:r>
            <a:r>
              <a:rPr sz="2800" u="none" spc="-50" dirty="0">
                <a:latin typeface="Corbel"/>
                <a:cs typeface="Corbel"/>
              </a:rPr>
              <a:t> </a:t>
            </a:r>
            <a:r>
              <a:rPr sz="2800" u="none" spc="-10" dirty="0">
                <a:latin typeface="Corbel"/>
                <a:cs typeface="Corbel"/>
              </a:rPr>
              <a:t>color.</a:t>
            </a:r>
            <a:endParaRPr sz="2800">
              <a:latin typeface="Corbel"/>
              <a:cs typeface="Corbel"/>
            </a:endParaRPr>
          </a:p>
        </p:txBody>
      </p:sp>
      <p:sp>
        <p:nvSpPr>
          <p:cNvPr id="3" name="object 3"/>
          <p:cNvSpPr txBox="1"/>
          <p:nvPr/>
        </p:nvSpPr>
        <p:spPr>
          <a:xfrm>
            <a:off x="699617" y="3208985"/>
            <a:ext cx="10495280" cy="2842260"/>
          </a:xfrm>
          <a:prstGeom prst="rect">
            <a:avLst/>
          </a:prstGeom>
        </p:spPr>
        <p:txBody>
          <a:bodyPr vert="horz" wrap="square" lIns="0" tIns="12065" rIns="0" bIns="0" rtlCol="0">
            <a:spAutoFit/>
          </a:bodyPr>
          <a:lstStyle/>
          <a:p>
            <a:pPr marL="12700">
              <a:lnSpc>
                <a:spcPct val="100000"/>
              </a:lnSpc>
              <a:spcBef>
                <a:spcPts val="95"/>
              </a:spcBef>
            </a:pPr>
            <a:r>
              <a:rPr sz="4400" i="1" u="sng" spc="-10" dirty="0">
                <a:uFill>
                  <a:solidFill>
                    <a:srgbClr val="000000"/>
                  </a:solidFill>
                </a:uFill>
                <a:latin typeface="Calibri Light"/>
                <a:cs typeface="Calibri Light"/>
              </a:rPr>
              <a:t>Deficiency</a:t>
            </a:r>
            <a:endParaRPr sz="4400">
              <a:latin typeface="Calibri Light"/>
              <a:cs typeface="Calibri Light"/>
            </a:endParaRPr>
          </a:p>
          <a:p>
            <a:pPr marL="12700" marR="5080">
              <a:lnSpc>
                <a:spcPct val="100000"/>
              </a:lnSpc>
              <a:spcBef>
                <a:spcPts val="100"/>
              </a:spcBef>
            </a:pPr>
            <a:r>
              <a:rPr sz="2800" i="1" dirty="0">
                <a:latin typeface="Corbel"/>
                <a:cs typeface="Corbel"/>
              </a:rPr>
              <a:t>Any</a:t>
            </a:r>
            <a:r>
              <a:rPr sz="2800" i="1" spc="-25" dirty="0">
                <a:latin typeface="Corbel"/>
                <a:cs typeface="Corbel"/>
              </a:rPr>
              <a:t> </a:t>
            </a:r>
            <a:r>
              <a:rPr sz="2800" i="1" dirty="0">
                <a:latin typeface="Corbel"/>
                <a:cs typeface="Corbel"/>
              </a:rPr>
              <a:t>fault,</a:t>
            </a:r>
            <a:r>
              <a:rPr sz="2800" i="1" spc="-95" dirty="0">
                <a:latin typeface="Corbel"/>
                <a:cs typeface="Corbel"/>
              </a:rPr>
              <a:t> </a:t>
            </a:r>
            <a:r>
              <a:rPr sz="2800" i="1" dirty="0">
                <a:latin typeface="Corbel"/>
                <a:cs typeface="Corbel"/>
              </a:rPr>
              <a:t>imperfection,</a:t>
            </a:r>
            <a:r>
              <a:rPr sz="2800" i="1" spc="-95" dirty="0">
                <a:latin typeface="Corbel"/>
                <a:cs typeface="Corbel"/>
              </a:rPr>
              <a:t> </a:t>
            </a:r>
            <a:r>
              <a:rPr sz="2800" i="1" dirty="0">
                <a:latin typeface="Corbel"/>
                <a:cs typeface="Corbel"/>
              </a:rPr>
              <a:t>shortcoming</a:t>
            </a:r>
            <a:r>
              <a:rPr sz="2800" i="1" spc="-60" dirty="0">
                <a:latin typeface="Corbel"/>
                <a:cs typeface="Corbel"/>
              </a:rPr>
              <a:t> </a:t>
            </a:r>
            <a:r>
              <a:rPr sz="2800" i="1" dirty="0">
                <a:latin typeface="Corbel"/>
                <a:cs typeface="Corbel"/>
              </a:rPr>
              <a:t>or</a:t>
            </a:r>
            <a:r>
              <a:rPr sz="2800" i="1" spc="5" dirty="0">
                <a:latin typeface="Corbel"/>
                <a:cs typeface="Corbel"/>
              </a:rPr>
              <a:t> </a:t>
            </a:r>
            <a:r>
              <a:rPr sz="2800" i="1" dirty="0">
                <a:latin typeface="Corbel"/>
                <a:cs typeface="Corbel"/>
              </a:rPr>
              <a:t>inadequacy</a:t>
            </a:r>
            <a:r>
              <a:rPr sz="2800" i="1" spc="-130" dirty="0">
                <a:latin typeface="Corbel"/>
                <a:cs typeface="Corbel"/>
              </a:rPr>
              <a:t> </a:t>
            </a:r>
            <a:r>
              <a:rPr sz="2800" i="1" dirty="0">
                <a:latin typeface="Corbel"/>
                <a:cs typeface="Corbel"/>
              </a:rPr>
              <a:t>in</a:t>
            </a:r>
            <a:r>
              <a:rPr sz="2800" i="1" spc="-15" dirty="0">
                <a:latin typeface="Corbel"/>
                <a:cs typeface="Corbel"/>
              </a:rPr>
              <a:t> </a:t>
            </a:r>
            <a:r>
              <a:rPr sz="2800" i="1" dirty="0">
                <a:latin typeface="Corbel"/>
                <a:cs typeface="Corbel"/>
              </a:rPr>
              <a:t>quality</a:t>
            </a:r>
            <a:r>
              <a:rPr sz="2800" i="1" spc="-125" dirty="0">
                <a:latin typeface="Corbel"/>
                <a:cs typeface="Corbel"/>
              </a:rPr>
              <a:t> </a:t>
            </a:r>
            <a:r>
              <a:rPr sz="2800" i="1" dirty="0">
                <a:latin typeface="Corbel"/>
                <a:cs typeface="Corbel"/>
              </a:rPr>
              <a:t>nature</a:t>
            </a:r>
            <a:r>
              <a:rPr sz="2800" i="1" spc="-60" dirty="0">
                <a:latin typeface="Corbel"/>
                <a:cs typeface="Corbel"/>
              </a:rPr>
              <a:t> </a:t>
            </a:r>
            <a:r>
              <a:rPr sz="2800" i="1" spc="-25" dirty="0">
                <a:latin typeface="Corbel"/>
                <a:cs typeface="Corbel"/>
              </a:rPr>
              <a:t>and </a:t>
            </a:r>
            <a:r>
              <a:rPr sz="2800" i="1" dirty="0">
                <a:latin typeface="Corbel"/>
                <a:cs typeface="Corbel"/>
              </a:rPr>
              <a:t>manner</a:t>
            </a:r>
            <a:r>
              <a:rPr sz="2800" i="1" spc="-65" dirty="0">
                <a:latin typeface="Corbel"/>
                <a:cs typeface="Corbel"/>
              </a:rPr>
              <a:t> </a:t>
            </a:r>
            <a:r>
              <a:rPr sz="2800" i="1" dirty="0">
                <a:latin typeface="Corbel"/>
                <a:cs typeface="Corbel"/>
              </a:rPr>
              <a:t>of</a:t>
            </a:r>
            <a:r>
              <a:rPr sz="2800" i="1" spc="-20" dirty="0">
                <a:latin typeface="Corbel"/>
                <a:cs typeface="Corbel"/>
              </a:rPr>
              <a:t> </a:t>
            </a:r>
            <a:r>
              <a:rPr sz="2800" i="1" dirty="0">
                <a:latin typeface="Corbel"/>
                <a:cs typeface="Corbel"/>
              </a:rPr>
              <a:t>performance</a:t>
            </a:r>
            <a:r>
              <a:rPr sz="2800" i="1" spc="-95" dirty="0">
                <a:latin typeface="Corbel"/>
                <a:cs typeface="Corbel"/>
              </a:rPr>
              <a:t> </a:t>
            </a:r>
            <a:r>
              <a:rPr sz="2800" i="1" dirty="0">
                <a:latin typeface="Corbel"/>
                <a:cs typeface="Corbel"/>
              </a:rPr>
              <a:t>of</a:t>
            </a:r>
            <a:r>
              <a:rPr sz="2800" i="1" spc="-25" dirty="0">
                <a:latin typeface="Corbel"/>
                <a:cs typeface="Corbel"/>
              </a:rPr>
              <a:t> </a:t>
            </a:r>
            <a:r>
              <a:rPr sz="2800" i="1" dirty="0">
                <a:latin typeface="Corbel"/>
                <a:cs typeface="Corbel"/>
              </a:rPr>
              <a:t>service</a:t>
            </a:r>
            <a:r>
              <a:rPr sz="2800" i="1" spc="-25" dirty="0">
                <a:latin typeface="Corbel"/>
                <a:cs typeface="Corbel"/>
              </a:rPr>
              <a:t> </a:t>
            </a:r>
            <a:r>
              <a:rPr sz="2800" i="1" dirty="0">
                <a:latin typeface="Corbel"/>
                <a:cs typeface="Corbel"/>
              </a:rPr>
              <a:t>required</a:t>
            </a:r>
            <a:r>
              <a:rPr sz="2800" i="1" spc="-135" dirty="0">
                <a:latin typeface="Corbel"/>
                <a:cs typeface="Corbel"/>
              </a:rPr>
              <a:t> </a:t>
            </a:r>
            <a:r>
              <a:rPr sz="2800" i="1" dirty="0">
                <a:latin typeface="Corbel"/>
                <a:cs typeface="Corbel"/>
              </a:rPr>
              <a:t>to</a:t>
            </a:r>
            <a:r>
              <a:rPr sz="2800" i="1" spc="-15" dirty="0">
                <a:latin typeface="Corbel"/>
                <a:cs typeface="Corbel"/>
              </a:rPr>
              <a:t> </a:t>
            </a:r>
            <a:r>
              <a:rPr sz="2800" i="1" dirty="0">
                <a:latin typeface="Corbel"/>
                <a:cs typeface="Corbel"/>
              </a:rPr>
              <a:t>be</a:t>
            </a:r>
            <a:r>
              <a:rPr sz="2800" i="1" spc="-30" dirty="0">
                <a:latin typeface="Corbel"/>
                <a:cs typeface="Corbel"/>
              </a:rPr>
              <a:t> </a:t>
            </a:r>
            <a:r>
              <a:rPr sz="2800" i="1" dirty="0">
                <a:latin typeface="Corbel"/>
                <a:cs typeface="Corbel"/>
              </a:rPr>
              <a:t>maintained</a:t>
            </a:r>
            <a:r>
              <a:rPr sz="2800" i="1" spc="-105" dirty="0">
                <a:latin typeface="Corbel"/>
                <a:cs typeface="Corbel"/>
              </a:rPr>
              <a:t> </a:t>
            </a:r>
            <a:r>
              <a:rPr sz="2800" i="1" dirty="0">
                <a:latin typeface="Corbel"/>
                <a:cs typeface="Corbel"/>
              </a:rPr>
              <a:t>under</a:t>
            </a:r>
            <a:r>
              <a:rPr sz="2800" i="1" spc="-25" dirty="0">
                <a:latin typeface="Corbel"/>
                <a:cs typeface="Corbel"/>
              </a:rPr>
              <a:t> </a:t>
            </a:r>
            <a:r>
              <a:rPr sz="2800" i="1" dirty="0">
                <a:latin typeface="Corbel"/>
                <a:cs typeface="Corbel"/>
              </a:rPr>
              <a:t>law</a:t>
            </a:r>
            <a:r>
              <a:rPr sz="2800" i="1" spc="-60" dirty="0">
                <a:latin typeface="Corbel"/>
                <a:cs typeface="Corbel"/>
              </a:rPr>
              <a:t> </a:t>
            </a:r>
            <a:r>
              <a:rPr sz="2800" i="1" spc="-25" dirty="0">
                <a:latin typeface="Corbel"/>
                <a:cs typeface="Corbel"/>
              </a:rPr>
              <a:t>or </a:t>
            </a:r>
            <a:r>
              <a:rPr sz="2800" i="1" dirty="0">
                <a:latin typeface="Corbel"/>
                <a:cs typeface="Corbel"/>
              </a:rPr>
              <a:t>has</a:t>
            </a:r>
            <a:r>
              <a:rPr sz="2800" i="1" spc="-70" dirty="0">
                <a:latin typeface="Corbel"/>
                <a:cs typeface="Corbel"/>
              </a:rPr>
              <a:t> </a:t>
            </a:r>
            <a:r>
              <a:rPr sz="2800" i="1" dirty="0">
                <a:latin typeface="Corbel"/>
                <a:cs typeface="Corbel"/>
              </a:rPr>
              <a:t>been</a:t>
            </a:r>
            <a:r>
              <a:rPr sz="2800" i="1" spc="-45" dirty="0">
                <a:latin typeface="Corbel"/>
                <a:cs typeface="Corbel"/>
              </a:rPr>
              <a:t> </a:t>
            </a:r>
            <a:r>
              <a:rPr sz="2800" i="1" dirty="0">
                <a:latin typeface="Corbel"/>
                <a:cs typeface="Corbel"/>
              </a:rPr>
              <a:t>undertaken</a:t>
            </a:r>
            <a:r>
              <a:rPr sz="2800" i="1" spc="-75" dirty="0">
                <a:latin typeface="Corbel"/>
                <a:cs typeface="Corbel"/>
              </a:rPr>
              <a:t> </a:t>
            </a:r>
            <a:r>
              <a:rPr sz="2800" i="1" dirty="0">
                <a:latin typeface="Corbel"/>
                <a:cs typeface="Corbel"/>
              </a:rPr>
              <a:t>to</a:t>
            </a:r>
            <a:r>
              <a:rPr sz="2800" i="1" spc="-40" dirty="0">
                <a:latin typeface="Corbel"/>
                <a:cs typeface="Corbel"/>
              </a:rPr>
              <a:t> </a:t>
            </a:r>
            <a:r>
              <a:rPr sz="2800" i="1" dirty="0">
                <a:latin typeface="Corbel"/>
                <a:cs typeface="Corbel"/>
              </a:rPr>
              <a:t>be</a:t>
            </a:r>
            <a:r>
              <a:rPr sz="2800" i="1" spc="-20" dirty="0">
                <a:latin typeface="Corbel"/>
                <a:cs typeface="Corbel"/>
              </a:rPr>
              <a:t> </a:t>
            </a:r>
            <a:r>
              <a:rPr sz="2800" i="1" dirty="0">
                <a:latin typeface="Corbel"/>
                <a:cs typeface="Corbel"/>
              </a:rPr>
              <a:t>performed</a:t>
            </a:r>
            <a:r>
              <a:rPr sz="2800" i="1" spc="-95" dirty="0">
                <a:latin typeface="Corbel"/>
                <a:cs typeface="Corbel"/>
              </a:rPr>
              <a:t> </a:t>
            </a:r>
            <a:r>
              <a:rPr sz="2800" i="1" dirty="0">
                <a:latin typeface="Corbel"/>
                <a:cs typeface="Corbel"/>
              </a:rPr>
              <a:t>by</a:t>
            </a:r>
            <a:r>
              <a:rPr sz="2800" i="1" spc="-20" dirty="0">
                <a:latin typeface="Corbel"/>
                <a:cs typeface="Corbel"/>
              </a:rPr>
              <a:t> </a:t>
            </a:r>
            <a:r>
              <a:rPr sz="2800" i="1" dirty="0">
                <a:latin typeface="Corbel"/>
                <a:cs typeface="Corbel"/>
              </a:rPr>
              <a:t>a</a:t>
            </a:r>
            <a:r>
              <a:rPr sz="2800" i="1" spc="-45" dirty="0">
                <a:latin typeface="Corbel"/>
                <a:cs typeface="Corbel"/>
              </a:rPr>
              <a:t> </a:t>
            </a:r>
            <a:r>
              <a:rPr sz="2800" i="1" dirty="0">
                <a:latin typeface="Corbel"/>
                <a:cs typeface="Corbel"/>
              </a:rPr>
              <a:t>person</a:t>
            </a:r>
            <a:r>
              <a:rPr sz="2800" i="1" spc="-55" dirty="0">
                <a:latin typeface="Corbel"/>
                <a:cs typeface="Corbel"/>
              </a:rPr>
              <a:t> </a:t>
            </a:r>
            <a:r>
              <a:rPr sz="2800" i="1" dirty="0">
                <a:latin typeface="Corbel"/>
                <a:cs typeface="Corbel"/>
              </a:rPr>
              <a:t>under</a:t>
            </a:r>
            <a:r>
              <a:rPr sz="2800" i="1" spc="-20" dirty="0">
                <a:latin typeface="Corbel"/>
                <a:cs typeface="Corbel"/>
              </a:rPr>
              <a:t> </a:t>
            </a:r>
            <a:r>
              <a:rPr sz="2800" i="1" dirty="0">
                <a:latin typeface="Corbel"/>
                <a:cs typeface="Corbel"/>
              </a:rPr>
              <a:t>the</a:t>
            </a:r>
            <a:r>
              <a:rPr sz="2800" i="1" spc="-50" dirty="0">
                <a:latin typeface="Corbel"/>
                <a:cs typeface="Corbel"/>
              </a:rPr>
              <a:t> </a:t>
            </a:r>
            <a:r>
              <a:rPr sz="2800" i="1" dirty="0">
                <a:latin typeface="Corbel"/>
                <a:cs typeface="Corbel"/>
              </a:rPr>
              <a:t>contract.</a:t>
            </a:r>
            <a:r>
              <a:rPr sz="2800" i="1" spc="50" dirty="0">
                <a:latin typeface="Corbel"/>
                <a:cs typeface="Corbel"/>
              </a:rPr>
              <a:t> </a:t>
            </a:r>
            <a:r>
              <a:rPr sz="2800" b="1" i="1" spc="-25" dirty="0">
                <a:latin typeface="Corbel"/>
                <a:cs typeface="Corbel"/>
              </a:rPr>
              <a:t>For </a:t>
            </a:r>
            <a:r>
              <a:rPr sz="2800" b="1" i="1" spc="-10" dirty="0">
                <a:latin typeface="Corbel"/>
                <a:cs typeface="Corbel"/>
              </a:rPr>
              <a:t>example</a:t>
            </a:r>
            <a:r>
              <a:rPr sz="2800" b="1" i="1" spc="-140" dirty="0">
                <a:latin typeface="Corbel"/>
                <a:cs typeface="Corbel"/>
              </a:rPr>
              <a:t> </a:t>
            </a:r>
            <a:r>
              <a:rPr sz="2800" i="1" dirty="0">
                <a:latin typeface="Corbel"/>
                <a:cs typeface="Corbel"/>
              </a:rPr>
              <a:t>A</a:t>
            </a:r>
            <a:r>
              <a:rPr sz="2800" i="1" spc="20" dirty="0">
                <a:latin typeface="Corbel"/>
                <a:cs typeface="Corbel"/>
              </a:rPr>
              <a:t> </a:t>
            </a:r>
            <a:r>
              <a:rPr sz="2800" i="1" dirty="0">
                <a:latin typeface="Corbel"/>
                <a:cs typeface="Corbel"/>
              </a:rPr>
              <a:t>passenger</a:t>
            </a:r>
            <a:r>
              <a:rPr sz="2800" i="1" spc="-85" dirty="0">
                <a:latin typeface="Corbel"/>
                <a:cs typeface="Corbel"/>
              </a:rPr>
              <a:t> </a:t>
            </a:r>
            <a:r>
              <a:rPr sz="2800" i="1" dirty="0">
                <a:latin typeface="Corbel"/>
                <a:cs typeface="Corbel"/>
              </a:rPr>
              <a:t>travelled</a:t>
            </a:r>
            <a:r>
              <a:rPr sz="2800" i="1" spc="-125" dirty="0">
                <a:latin typeface="Corbel"/>
                <a:cs typeface="Corbel"/>
              </a:rPr>
              <a:t> </a:t>
            </a:r>
            <a:r>
              <a:rPr sz="2800" i="1" dirty="0">
                <a:latin typeface="Corbel"/>
                <a:cs typeface="Corbel"/>
              </a:rPr>
              <a:t>in</a:t>
            </a:r>
            <a:r>
              <a:rPr sz="2800" i="1" spc="-5" dirty="0">
                <a:latin typeface="Corbel"/>
                <a:cs typeface="Corbel"/>
              </a:rPr>
              <a:t> </a:t>
            </a:r>
            <a:r>
              <a:rPr sz="2800" i="1" dirty="0">
                <a:latin typeface="Corbel"/>
                <a:cs typeface="Corbel"/>
              </a:rPr>
              <a:t>a</a:t>
            </a:r>
            <a:r>
              <a:rPr sz="2800" i="1" spc="-5" dirty="0">
                <a:latin typeface="Corbel"/>
                <a:cs typeface="Corbel"/>
              </a:rPr>
              <a:t> </a:t>
            </a:r>
            <a:r>
              <a:rPr sz="2800" i="1" dirty="0">
                <a:latin typeface="Corbel"/>
                <a:cs typeface="Corbel"/>
              </a:rPr>
              <a:t>deluxe</a:t>
            </a:r>
            <a:r>
              <a:rPr sz="2800" i="1" spc="-40" dirty="0">
                <a:latin typeface="Corbel"/>
                <a:cs typeface="Corbel"/>
              </a:rPr>
              <a:t> </a:t>
            </a:r>
            <a:r>
              <a:rPr sz="2800" i="1" dirty="0">
                <a:latin typeface="Corbel"/>
                <a:cs typeface="Corbel"/>
              </a:rPr>
              <a:t>bus</a:t>
            </a:r>
            <a:r>
              <a:rPr sz="2800" i="1" spc="-15" dirty="0">
                <a:latin typeface="Corbel"/>
                <a:cs typeface="Corbel"/>
              </a:rPr>
              <a:t> </a:t>
            </a:r>
            <a:r>
              <a:rPr sz="2800" i="1" dirty="0">
                <a:latin typeface="Corbel"/>
                <a:cs typeface="Corbel"/>
              </a:rPr>
              <a:t>but</a:t>
            </a:r>
            <a:r>
              <a:rPr sz="2800" i="1" spc="-5" dirty="0">
                <a:latin typeface="Corbel"/>
                <a:cs typeface="Corbel"/>
              </a:rPr>
              <a:t> </a:t>
            </a:r>
            <a:r>
              <a:rPr sz="2800" i="1" dirty="0">
                <a:latin typeface="Corbel"/>
                <a:cs typeface="Corbel"/>
              </a:rPr>
              <a:t>the</a:t>
            </a:r>
            <a:r>
              <a:rPr sz="2800" i="1" spc="-40" dirty="0">
                <a:latin typeface="Corbel"/>
                <a:cs typeface="Corbel"/>
              </a:rPr>
              <a:t> </a:t>
            </a:r>
            <a:r>
              <a:rPr sz="2800" i="1" dirty="0">
                <a:latin typeface="Corbel"/>
                <a:cs typeface="Corbel"/>
              </a:rPr>
              <a:t>seat</a:t>
            </a:r>
            <a:r>
              <a:rPr sz="2800" i="1" spc="-85" dirty="0">
                <a:latin typeface="Corbel"/>
                <a:cs typeface="Corbel"/>
              </a:rPr>
              <a:t> </a:t>
            </a:r>
            <a:r>
              <a:rPr sz="2800" i="1" dirty="0">
                <a:latin typeface="Corbel"/>
                <a:cs typeface="Corbel"/>
              </a:rPr>
              <a:t>was</a:t>
            </a:r>
            <a:r>
              <a:rPr sz="2800" i="1" spc="-55" dirty="0">
                <a:latin typeface="Corbel"/>
                <a:cs typeface="Corbel"/>
              </a:rPr>
              <a:t> </a:t>
            </a:r>
            <a:r>
              <a:rPr sz="2800" i="1" dirty="0">
                <a:latin typeface="Corbel"/>
                <a:cs typeface="Corbel"/>
              </a:rPr>
              <a:t>very </a:t>
            </a:r>
            <a:r>
              <a:rPr sz="2800" i="1" spc="-20" dirty="0">
                <a:latin typeface="Corbel"/>
                <a:cs typeface="Corbel"/>
              </a:rPr>
              <a:t>much </a:t>
            </a:r>
            <a:r>
              <a:rPr sz="2800" i="1" spc="-10" dirty="0">
                <a:latin typeface="Corbel"/>
                <a:cs typeface="Corbel"/>
              </a:rPr>
              <a:t>uncomfortable</a:t>
            </a:r>
            <a:endParaRPr sz="2800">
              <a:latin typeface="Corbel"/>
              <a:cs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9072" y="301574"/>
            <a:ext cx="10979150" cy="2170430"/>
          </a:xfrm>
          <a:prstGeom prst="rect">
            <a:avLst/>
          </a:prstGeom>
        </p:spPr>
        <p:txBody>
          <a:bodyPr vert="horz" wrap="square" lIns="0" tIns="12065" rIns="0" bIns="0" rtlCol="0">
            <a:spAutoFit/>
          </a:bodyPr>
          <a:lstStyle/>
          <a:p>
            <a:pPr marL="12700">
              <a:lnSpc>
                <a:spcPct val="100000"/>
              </a:lnSpc>
              <a:spcBef>
                <a:spcPts val="95"/>
              </a:spcBef>
            </a:pPr>
            <a:r>
              <a:rPr sz="4400" spc="-40" dirty="0"/>
              <a:t>Restrictive</a:t>
            </a:r>
            <a:r>
              <a:rPr sz="4400" spc="-175" dirty="0"/>
              <a:t> </a:t>
            </a:r>
            <a:r>
              <a:rPr sz="4400" spc="-65" dirty="0"/>
              <a:t>Trade</a:t>
            </a:r>
            <a:r>
              <a:rPr sz="4400" spc="-135" dirty="0"/>
              <a:t> </a:t>
            </a:r>
            <a:r>
              <a:rPr sz="4400" spc="-10" dirty="0"/>
              <a:t>Practices</a:t>
            </a:r>
            <a:endParaRPr sz="4400"/>
          </a:p>
          <a:p>
            <a:pPr marL="12700" marR="5080">
              <a:lnSpc>
                <a:spcPct val="99900"/>
              </a:lnSpc>
              <a:spcBef>
                <a:spcPts val="100"/>
              </a:spcBef>
            </a:pPr>
            <a:r>
              <a:rPr sz="3200" u="none" dirty="0">
                <a:latin typeface="Corbel"/>
                <a:cs typeface="Corbel"/>
              </a:rPr>
              <a:t>It</a:t>
            </a:r>
            <a:r>
              <a:rPr sz="3200" u="none" spc="-75" dirty="0">
                <a:latin typeface="Corbel"/>
                <a:cs typeface="Corbel"/>
              </a:rPr>
              <a:t> </a:t>
            </a:r>
            <a:r>
              <a:rPr sz="3200" u="none" dirty="0">
                <a:latin typeface="Corbel"/>
                <a:cs typeface="Corbel"/>
              </a:rPr>
              <a:t>includes</a:t>
            </a:r>
            <a:r>
              <a:rPr sz="3200" u="none" spc="-65" dirty="0">
                <a:latin typeface="Corbel"/>
                <a:cs typeface="Corbel"/>
              </a:rPr>
              <a:t> </a:t>
            </a:r>
            <a:r>
              <a:rPr sz="3200" u="none" dirty="0">
                <a:latin typeface="Corbel"/>
                <a:cs typeface="Corbel"/>
              </a:rPr>
              <a:t>any</a:t>
            </a:r>
            <a:r>
              <a:rPr sz="3200" u="none" spc="-45" dirty="0">
                <a:latin typeface="Corbel"/>
                <a:cs typeface="Corbel"/>
              </a:rPr>
              <a:t> </a:t>
            </a:r>
            <a:r>
              <a:rPr sz="3200" u="none" dirty="0">
                <a:latin typeface="Corbel"/>
                <a:cs typeface="Corbel"/>
              </a:rPr>
              <a:t>trade</a:t>
            </a:r>
            <a:r>
              <a:rPr sz="3200" u="none" spc="-60" dirty="0">
                <a:latin typeface="Corbel"/>
                <a:cs typeface="Corbel"/>
              </a:rPr>
              <a:t> </a:t>
            </a:r>
            <a:r>
              <a:rPr sz="3200" u="none" dirty="0">
                <a:latin typeface="Corbel"/>
                <a:cs typeface="Corbel"/>
              </a:rPr>
              <a:t>practices</a:t>
            </a:r>
            <a:r>
              <a:rPr sz="3200" u="none" spc="-65" dirty="0">
                <a:latin typeface="Corbel"/>
                <a:cs typeface="Corbel"/>
              </a:rPr>
              <a:t> </a:t>
            </a:r>
            <a:r>
              <a:rPr sz="3200" u="none" dirty="0">
                <a:latin typeface="Corbel"/>
                <a:cs typeface="Corbel"/>
              </a:rPr>
              <a:t>which</a:t>
            </a:r>
            <a:r>
              <a:rPr sz="3200" u="none" spc="-65" dirty="0">
                <a:latin typeface="Corbel"/>
                <a:cs typeface="Corbel"/>
              </a:rPr>
              <a:t> </a:t>
            </a:r>
            <a:r>
              <a:rPr sz="3200" u="none" dirty="0">
                <a:latin typeface="Corbel"/>
                <a:cs typeface="Corbel"/>
              </a:rPr>
              <a:t>tends</a:t>
            </a:r>
            <a:r>
              <a:rPr sz="3200" u="none" spc="-60" dirty="0">
                <a:latin typeface="Corbel"/>
                <a:cs typeface="Corbel"/>
              </a:rPr>
              <a:t> </a:t>
            </a:r>
            <a:r>
              <a:rPr sz="3200" u="none" dirty="0">
                <a:latin typeface="Corbel"/>
                <a:cs typeface="Corbel"/>
              </a:rPr>
              <a:t>to</a:t>
            </a:r>
            <a:r>
              <a:rPr sz="3200" u="none" spc="-45" dirty="0">
                <a:latin typeface="Corbel"/>
                <a:cs typeface="Corbel"/>
              </a:rPr>
              <a:t> </a:t>
            </a:r>
            <a:r>
              <a:rPr sz="3200" u="none" dirty="0">
                <a:latin typeface="Corbel"/>
                <a:cs typeface="Corbel"/>
              </a:rPr>
              <a:t>bring</a:t>
            </a:r>
            <a:r>
              <a:rPr sz="3200" u="none" spc="-35" dirty="0">
                <a:latin typeface="Corbel"/>
                <a:cs typeface="Corbel"/>
              </a:rPr>
              <a:t> </a:t>
            </a:r>
            <a:r>
              <a:rPr sz="3200" u="none" dirty="0">
                <a:latin typeface="Corbel"/>
                <a:cs typeface="Corbel"/>
              </a:rPr>
              <a:t>manipulation</a:t>
            </a:r>
            <a:r>
              <a:rPr sz="3200" u="none" spc="-15" dirty="0">
                <a:latin typeface="Corbel"/>
                <a:cs typeface="Corbel"/>
              </a:rPr>
              <a:t> </a:t>
            </a:r>
            <a:r>
              <a:rPr sz="3200" u="none" spc="-25" dirty="0">
                <a:latin typeface="Corbel"/>
                <a:cs typeface="Corbel"/>
              </a:rPr>
              <a:t>of </a:t>
            </a:r>
            <a:r>
              <a:rPr sz="3200" u="none" dirty="0">
                <a:latin typeface="Corbel"/>
                <a:cs typeface="Corbel"/>
              </a:rPr>
              <a:t>price</a:t>
            </a:r>
            <a:r>
              <a:rPr sz="3200" u="none" spc="-35" dirty="0">
                <a:latin typeface="Corbel"/>
                <a:cs typeface="Corbel"/>
              </a:rPr>
              <a:t> </a:t>
            </a:r>
            <a:r>
              <a:rPr sz="3200" u="none" dirty="0">
                <a:latin typeface="Corbel"/>
                <a:cs typeface="Corbel"/>
              </a:rPr>
              <a:t>or</a:t>
            </a:r>
            <a:r>
              <a:rPr sz="3200" u="none" spc="-80" dirty="0">
                <a:latin typeface="Corbel"/>
                <a:cs typeface="Corbel"/>
              </a:rPr>
              <a:t> </a:t>
            </a:r>
            <a:r>
              <a:rPr sz="3200" u="none" dirty="0">
                <a:latin typeface="Corbel"/>
                <a:cs typeface="Corbel"/>
              </a:rPr>
              <a:t>which</a:t>
            </a:r>
            <a:r>
              <a:rPr sz="3200" u="none" spc="-55" dirty="0">
                <a:latin typeface="Corbel"/>
                <a:cs typeface="Corbel"/>
              </a:rPr>
              <a:t> </a:t>
            </a:r>
            <a:r>
              <a:rPr sz="3200" u="none" dirty="0">
                <a:latin typeface="Corbel"/>
                <a:cs typeface="Corbel"/>
              </a:rPr>
              <a:t>affects</a:t>
            </a:r>
            <a:r>
              <a:rPr sz="3200" u="none" spc="-60" dirty="0">
                <a:latin typeface="Corbel"/>
                <a:cs typeface="Corbel"/>
              </a:rPr>
              <a:t> </a:t>
            </a:r>
            <a:r>
              <a:rPr sz="3200" u="none" dirty="0">
                <a:latin typeface="Corbel"/>
                <a:cs typeface="Corbel"/>
              </a:rPr>
              <a:t>flow</a:t>
            </a:r>
            <a:r>
              <a:rPr sz="3200" u="none" spc="-55" dirty="0">
                <a:latin typeface="Corbel"/>
                <a:cs typeface="Corbel"/>
              </a:rPr>
              <a:t> </a:t>
            </a:r>
            <a:r>
              <a:rPr sz="3200" u="none" dirty="0">
                <a:latin typeface="Corbel"/>
                <a:cs typeface="Corbel"/>
              </a:rPr>
              <a:t>of</a:t>
            </a:r>
            <a:r>
              <a:rPr sz="3200" u="none" spc="-45" dirty="0">
                <a:latin typeface="Corbel"/>
                <a:cs typeface="Corbel"/>
              </a:rPr>
              <a:t> </a:t>
            </a:r>
            <a:r>
              <a:rPr sz="3200" u="none" dirty="0">
                <a:latin typeface="Corbel"/>
                <a:cs typeface="Corbel"/>
              </a:rPr>
              <a:t>supplies</a:t>
            </a:r>
            <a:r>
              <a:rPr sz="3200" u="none" spc="15" dirty="0">
                <a:latin typeface="Corbel"/>
                <a:cs typeface="Corbel"/>
              </a:rPr>
              <a:t> </a:t>
            </a:r>
            <a:r>
              <a:rPr sz="3200" u="none" dirty="0">
                <a:latin typeface="Corbel"/>
                <a:cs typeface="Corbel"/>
              </a:rPr>
              <a:t>in</a:t>
            </a:r>
            <a:r>
              <a:rPr sz="3200" u="none" spc="-40" dirty="0">
                <a:latin typeface="Corbel"/>
                <a:cs typeface="Corbel"/>
              </a:rPr>
              <a:t> </a:t>
            </a:r>
            <a:r>
              <a:rPr sz="3200" u="none" dirty="0">
                <a:latin typeface="Corbel"/>
                <a:cs typeface="Corbel"/>
              </a:rPr>
              <a:t>the</a:t>
            </a:r>
            <a:r>
              <a:rPr sz="3200" u="none" spc="-60" dirty="0">
                <a:latin typeface="Corbel"/>
                <a:cs typeface="Corbel"/>
              </a:rPr>
              <a:t> </a:t>
            </a:r>
            <a:r>
              <a:rPr sz="3200" u="none" dirty="0">
                <a:latin typeface="Corbel"/>
                <a:cs typeface="Corbel"/>
              </a:rPr>
              <a:t>market</a:t>
            </a:r>
            <a:r>
              <a:rPr sz="3200" u="none" spc="-80" dirty="0">
                <a:latin typeface="Corbel"/>
                <a:cs typeface="Corbel"/>
              </a:rPr>
              <a:t> </a:t>
            </a:r>
            <a:r>
              <a:rPr sz="3200" u="none" dirty="0">
                <a:latin typeface="Corbel"/>
                <a:cs typeface="Corbel"/>
              </a:rPr>
              <a:t>related</a:t>
            </a:r>
            <a:r>
              <a:rPr sz="3200" u="none" spc="-35" dirty="0">
                <a:latin typeface="Corbel"/>
                <a:cs typeface="Corbel"/>
              </a:rPr>
              <a:t> </a:t>
            </a:r>
            <a:r>
              <a:rPr sz="3200" u="none" dirty="0">
                <a:latin typeface="Corbel"/>
                <a:cs typeface="Corbel"/>
              </a:rPr>
              <a:t>to</a:t>
            </a:r>
            <a:r>
              <a:rPr sz="3200" u="none" spc="-70" dirty="0">
                <a:latin typeface="Corbel"/>
                <a:cs typeface="Corbel"/>
              </a:rPr>
              <a:t> </a:t>
            </a:r>
            <a:r>
              <a:rPr sz="3200" u="none" spc="-10" dirty="0">
                <a:latin typeface="Corbel"/>
                <a:cs typeface="Corbel"/>
              </a:rPr>
              <a:t>goods </a:t>
            </a:r>
            <a:r>
              <a:rPr sz="3200" u="none" dirty="0">
                <a:latin typeface="Corbel"/>
                <a:cs typeface="Corbel"/>
              </a:rPr>
              <a:t>and</a:t>
            </a:r>
            <a:r>
              <a:rPr sz="3200" u="none" spc="-40" dirty="0">
                <a:latin typeface="Corbel"/>
                <a:cs typeface="Corbel"/>
              </a:rPr>
              <a:t> </a:t>
            </a:r>
            <a:r>
              <a:rPr sz="3200" u="none" dirty="0">
                <a:latin typeface="Corbel"/>
                <a:cs typeface="Corbel"/>
              </a:rPr>
              <a:t>services,</a:t>
            </a:r>
            <a:r>
              <a:rPr sz="3200" u="none" spc="-60" dirty="0">
                <a:latin typeface="Corbel"/>
                <a:cs typeface="Corbel"/>
              </a:rPr>
              <a:t> </a:t>
            </a:r>
            <a:r>
              <a:rPr sz="3200" u="none" dirty="0">
                <a:latin typeface="Corbel"/>
                <a:cs typeface="Corbel"/>
              </a:rPr>
              <a:t>which</a:t>
            </a:r>
            <a:r>
              <a:rPr sz="3200" u="none" spc="-90" dirty="0">
                <a:latin typeface="Corbel"/>
                <a:cs typeface="Corbel"/>
              </a:rPr>
              <a:t> </a:t>
            </a:r>
            <a:r>
              <a:rPr sz="3200" u="none" dirty="0">
                <a:latin typeface="Corbel"/>
                <a:cs typeface="Corbel"/>
              </a:rPr>
              <a:t>prevent</a:t>
            </a:r>
            <a:r>
              <a:rPr sz="3200" u="none" spc="-60" dirty="0">
                <a:latin typeface="Corbel"/>
                <a:cs typeface="Corbel"/>
              </a:rPr>
              <a:t> </a:t>
            </a:r>
            <a:r>
              <a:rPr sz="3200" u="none" dirty="0">
                <a:latin typeface="Corbel"/>
                <a:cs typeface="Corbel"/>
              </a:rPr>
              <a:t>fair</a:t>
            </a:r>
            <a:r>
              <a:rPr sz="3200" u="none" spc="-45" dirty="0">
                <a:latin typeface="Corbel"/>
                <a:cs typeface="Corbel"/>
              </a:rPr>
              <a:t> </a:t>
            </a:r>
            <a:r>
              <a:rPr sz="3200" u="none" dirty="0">
                <a:latin typeface="Corbel"/>
                <a:cs typeface="Corbel"/>
              </a:rPr>
              <a:t>competition</a:t>
            </a:r>
            <a:r>
              <a:rPr sz="3200" u="none" spc="-40" dirty="0">
                <a:latin typeface="Corbel"/>
                <a:cs typeface="Corbel"/>
              </a:rPr>
              <a:t> </a:t>
            </a:r>
            <a:r>
              <a:rPr sz="3200" u="none" dirty="0">
                <a:latin typeface="Corbel"/>
                <a:cs typeface="Corbel"/>
              </a:rPr>
              <a:t>from</a:t>
            </a:r>
            <a:r>
              <a:rPr sz="3200" u="none" spc="-60" dirty="0">
                <a:latin typeface="Corbel"/>
                <a:cs typeface="Corbel"/>
              </a:rPr>
              <a:t> </a:t>
            </a:r>
            <a:r>
              <a:rPr sz="3200" u="none" dirty="0">
                <a:latin typeface="Corbel"/>
                <a:cs typeface="Corbel"/>
              </a:rPr>
              <a:t>other</a:t>
            </a:r>
            <a:r>
              <a:rPr sz="3200" u="none" spc="-85" dirty="0">
                <a:latin typeface="Corbel"/>
                <a:cs typeface="Corbel"/>
              </a:rPr>
              <a:t> </a:t>
            </a:r>
            <a:r>
              <a:rPr sz="3200" u="none" spc="-10" dirty="0">
                <a:latin typeface="Corbel"/>
                <a:cs typeface="Corbel"/>
              </a:rPr>
              <a:t>companies</a:t>
            </a:r>
            <a:r>
              <a:rPr sz="2400" u="none" spc="-10" dirty="0">
                <a:latin typeface="Corbel"/>
                <a:cs typeface="Corbel"/>
              </a:rPr>
              <a:t>.</a:t>
            </a:r>
            <a:endParaRPr sz="2400">
              <a:latin typeface="Corbel"/>
              <a:cs typeface="Corbel"/>
            </a:endParaRPr>
          </a:p>
        </p:txBody>
      </p:sp>
      <p:sp>
        <p:nvSpPr>
          <p:cNvPr id="3" name="object 3"/>
          <p:cNvSpPr txBox="1"/>
          <p:nvPr/>
        </p:nvSpPr>
        <p:spPr>
          <a:xfrm>
            <a:off x="449072" y="2927680"/>
            <a:ext cx="11233150" cy="2655570"/>
          </a:xfrm>
          <a:prstGeom prst="rect">
            <a:avLst/>
          </a:prstGeom>
        </p:spPr>
        <p:txBody>
          <a:bodyPr vert="horz" wrap="square" lIns="0" tIns="12065" rIns="0" bIns="0" rtlCol="0">
            <a:spAutoFit/>
          </a:bodyPr>
          <a:lstStyle/>
          <a:p>
            <a:pPr marL="12700">
              <a:lnSpc>
                <a:spcPct val="100000"/>
              </a:lnSpc>
              <a:spcBef>
                <a:spcPts val="95"/>
              </a:spcBef>
            </a:pPr>
            <a:r>
              <a:rPr sz="4400" i="1" u="heavy" spc="-20" dirty="0">
                <a:uFill>
                  <a:solidFill>
                    <a:srgbClr val="000000"/>
                  </a:solidFill>
                </a:uFill>
                <a:latin typeface="Calibri Light"/>
                <a:cs typeface="Calibri Light"/>
              </a:rPr>
              <a:t>Unfair</a:t>
            </a:r>
            <a:r>
              <a:rPr sz="4400" i="1" u="heavy" spc="-185" dirty="0">
                <a:uFill>
                  <a:solidFill>
                    <a:srgbClr val="000000"/>
                  </a:solidFill>
                </a:uFill>
                <a:latin typeface="Calibri Light"/>
                <a:cs typeface="Calibri Light"/>
              </a:rPr>
              <a:t> </a:t>
            </a:r>
            <a:r>
              <a:rPr sz="4400" i="1" u="heavy" spc="-65" dirty="0">
                <a:uFill>
                  <a:solidFill>
                    <a:srgbClr val="000000"/>
                  </a:solidFill>
                </a:uFill>
                <a:latin typeface="Calibri Light"/>
                <a:cs typeface="Calibri Light"/>
              </a:rPr>
              <a:t>Trade</a:t>
            </a:r>
            <a:r>
              <a:rPr sz="4400" i="1" u="heavy" spc="-185" dirty="0">
                <a:uFill>
                  <a:solidFill>
                    <a:srgbClr val="000000"/>
                  </a:solidFill>
                </a:uFill>
                <a:latin typeface="Calibri Light"/>
                <a:cs typeface="Calibri Light"/>
              </a:rPr>
              <a:t> </a:t>
            </a:r>
            <a:r>
              <a:rPr sz="4400" i="1" u="heavy" spc="-10" dirty="0">
                <a:uFill>
                  <a:solidFill>
                    <a:srgbClr val="000000"/>
                  </a:solidFill>
                </a:uFill>
                <a:latin typeface="Calibri Light"/>
                <a:cs typeface="Calibri Light"/>
              </a:rPr>
              <a:t>Practices</a:t>
            </a:r>
            <a:endParaRPr sz="4400">
              <a:latin typeface="Calibri Light"/>
              <a:cs typeface="Calibri Light"/>
            </a:endParaRPr>
          </a:p>
          <a:p>
            <a:pPr marL="12700" marR="5080">
              <a:lnSpc>
                <a:spcPct val="100099"/>
              </a:lnSpc>
              <a:spcBef>
                <a:spcPts val="55"/>
              </a:spcBef>
            </a:pPr>
            <a:r>
              <a:rPr sz="3200" i="1" dirty="0">
                <a:latin typeface="Corbel"/>
                <a:cs typeface="Corbel"/>
              </a:rPr>
              <a:t>These</a:t>
            </a:r>
            <a:r>
              <a:rPr sz="3200" i="1" spc="-75" dirty="0">
                <a:latin typeface="Corbel"/>
                <a:cs typeface="Corbel"/>
              </a:rPr>
              <a:t> </a:t>
            </a:r>
            <a:r>
              <a:rPr sz="3200" i="1" dirty="0">
                <a:latin typeface="Corbel"/>
                <a:cs typeface="Corbel"/>
              </a:rPr>
              <a:t>include</a:t>
            </a:r>
            <a:r>
              <a:rPr sz="3200" i="1" spc="-75" dirty="0">
                <a:latin typeface="Corbel"/>
                <a:cs typeface="Corbel"/>
              </a:rPr>
              <a:t> </a:t>
            </a:r>
            <a:r>
              <a:rPr sz="3200" i="1" dirty="0">
                <a:latin typeface="Corbel"/>
                <a:cs typeface="Corbel"/>
              </a:rPr>
              <a:t>false</a:t>
            </a:r>
            <a:r>
              <a:rPr sz="3200" i="1" spc="-50" dirty="0">
                <a:latin typeface="Corbel"/>
                <a:cs typeface="Corbel"/>
              </a:rPr>
              <a:t> </a:t>
            </a:r>
            <a:r>
              <a:rPr sz="3200" i="1" dirty="0">
                <a:latin typeface="Corbel"/>
                <a:cs typeface="Corbel"/>
              </a:rPr>
              <a:t>representation,</a:t>
            </a:r>
            <a:r>
              <a:rPr sz="3200" i="1" spc="-15" dirty="0">
                <a:latin typeface="Corbel"/>
                <a:cs typeface="Corbel"/>
              </a:rPr>
              <a:t> </a:t>
            </a:r>
            <a:r>
              <a:rPr sz="3200" i="1" spc="-10" dirty="0">
                <a:latin typeface="Corbel"/>
                <a:cs typeface="Corbel"/>
              </a:rPr>
              <a:t>misleading</a:t>
            </a:r>
            <a:r>
              <a:rPr sz="3200" i="1" spc="-105" dirty="0">
                <a:latin typeface="Corbel"/>
                <a:cs typeface="Corbel"/>
              </a:rPr>
              <a:t> </a:t>
            </a:r>
            <a:r>
              <a:rPr sz="3200" i="1" spc="-10" dirty="0">
                <a:latin typeface="Corbel"/>
                <a:cs typeface="Corbel"/>
              </a:rPr>
              <a:t>advertisements,</a:t>
            </a:r>
            <a:r>
              <a:rPr sz="3200" i="1" spc="-75" dirty="0">
                <a:latin typeface="Corbel"/>
                <a:cs typeface="Corbel"/>
              </a:rPr>
              <a:t> </a:t>
            </a:r>
            <a:r>
              <a:rPr sz="3200" i="1" spc="-25" dirty="0">
                <a:latin typeface="Corbel"/>
                <a:cs typeface="Corbel"/>
              </a:rPr>
              <a:t>and </a:t>
            </a:r>
            <a:r>
              <a:rPr sz="3200" i="1" dirty="0">
                <a:latin typeface="Corbel"/>
                <a:cs typeface="Corbel"/>
              </a:rPr>
              <a:t>offering</a:t>
            </a:r>
            <a:r>
              <a:rPr sz="3200" i="1" spc="-45" dirty="0">
                <a:latin typeface="Corbel"/>
                <a:cs typeface="Corbel"/>
              </a:rPr>
              <a:t> </a:t>
            </a:r>
            <a:r>
              <a:rPr sz="3200" i="1" dirty="0">
                <a:latin typeface="Corbel"/>
                <a:cs typeface="Corbel"/>
              </a:rPr>
              <a:t>goods</a:t>
            </a:r>
            <a:r>
              <a:rPr sz="3200" i="1" spc="-40" dirty="0">
                <a:latin typeface="Corbel"/>
                <a:cs typeface="Corbel"/>
              </a:rPr>
              <a:t> </a:t>
            </a:r>
            <a:r>
              <a:rPr sz="3200" i="1" dirty="0">
                <a:latin typeface="Corbel"/>
                <a:cs typeface="Corbel"/>
              </a:rPr>
              <a:t>or</a:t>
            </a:r>
            <a:r>
              <a:rPr sz="3200" i="1" spc="-65" dirty="0">
                <a:latin typeface="Corbel"/>
                <a:cs typeface="Corbel"/>
              </a:rPr>
              <a:t> </a:t>
            </a:r>
            <a:r>
              <a:rPr sz="3200" i="1" dirty="0">
                <a:latin typeface="Corbel"/>
                <a:cs typeface="Corbel"/>
              </a:rPr>
              <a:t>services</a:t>
            </a:r>
            <a:r>
              <a:rPr sz="3200" i="1" spc="-40" dirty="0">
                <a:latin typeface="Corbel"/>
                <a:cs typeface="Corbel"/>
              </a:rPr>
              <a:t> </a:t>
            </a:r>
            <a:r>
              <a:rPr sz="3200" i="1" dirty="0">
                <a:latin typeface="Corbel"/>
                <a:cs typeface="Corbel"/>
              </a:rPr>
              <a:t>that</a:t>
            </a:r>
            <a:r>
              <a:rPr sz="3200" i="1" spc="-40" dirty="0">
                <a:latin typeface="Corbel"/>
                <a:cs typeface="Corbel"/>
              </a:rPr>
              <a:t> </a:t>
            </a:r>
            <a:r>
              <a:rPr sz="3200" i="1" dirty="0">
                <a:latin typeface="Corbel"/>
                <a:cs typeface="Corbel"/>
              </a:rPr>
              <a:t>are</a:t>
            </a:r>
            <a:r>
              <a:rPr sz="3200" i="1" spc="-45" dirty="0">
                <a:latin typeface="Corbel"/>
                <a:cs typeface="Corbel"/>
              </a:rPr>
              <a:t> </a:t>
            </a:r>
            <a:r>
              <a:rPr sz="3200" i="1" dirty="0">
                <a:latin typeface="Corbel"/>
                <a:cs typeface="Corbel"/>
              </a:rPr>
              <a:t>hazardous</a:t>
            </a:r>
            <a:r>
              <a:rPr sz="3200" i="1" spc="-45" dirty="0">
                <a:latin typeface="Corbel"/>
                <a:cs typeface="Corbel"/>
              </a:rPr>
              <a:t> </a:t>
            </a:r>
            <a:r>
              <a:rPr sz="3200" i="1" dirty="0">
                <a:latin typeface="Corbel"/>
                <a:cs typeface="Corbel"/>
              </a:rPr>
              <a:t>to</a:t>
            </a:r>
            <a:r>
              <a:rPr sz="3200" i="1" spc="-50" dirty="0">
                <a:latin typeface="Corbel"/>
                <a:cs typeface="Corbel"/>
              </a:rPr>
              <a:t> </a:t>
            </a:r>
            <a:r>
              <a:rPr sz="3200" i="1" dirty="0">
                <a:latin typeface="Corbel"/>
                <a:cs typeface="Corbel"/>
              </a:rPr>
              <a:t>the</a:t>
            </a:r>
            <a:r>
              <a:rPr sz="3200" i="1" spc="-10" dirty="0">
                <a:latin typeface="Corbel"/>
                <a:cs typeface="Corbel"/>
              </a:rPr>
              <a:t> </a:t>
            </a:r>
            <a:r>
              <a:rPr sz="3200" i="1" dirty="0">
                <a:latin typeface="Corbel"/>
                <a:cs typeface="Corbel"/>
              </a:rPr>
              <a:t>health</a:t>
            </a:r>
            <a:r>
              <a:rPr sz="3200" i="1" spc="-70" dirty="0">
                <a:latin typeface="Corbel"/>
                <a:cs typeface="Corbel"/>
              </a:rPr>
              <a:t> </a:t>
            </a:r>
            <a:r>
              <a:rPr sz="3200" i="1" dirty="0">
                <a:latin typeface="Corbel"/>
                <a:cs typeface="Corbel"/>
              </a:rPr>
              <a:t>and</a:t>
            </a:r>
            <a:r>
              <a:rPr sz="3200" i="1" spc="-15" dirty="0">
                <a:latin typeface="Corbel"/>
                <a:cs typeface="Corbel"/>
              </a:rPr>
              <a:t> </a:t>
            </a:r>
            <a:r>
              <a:rPr sz="3200" i="1" spc="-10" dirty="0">
                <a:latin typeface="Corbel"/>
                <a:cs typeface="Corbel"/>
              </a:rPr>
              <a:t>safety </a:t>
            </a:r>
            <a:r>
              <a:rPr sz="3200" i="1" dirty="0">
                <a:latin typeface="Corbel"/>
                <a:cs typeface="Corbel"/>
              </a:rPr>
              <a:t>of</a:t>
            </a:r>
            <a:r>
              <a:rPr sz="3200" i="1" spc="-65" dirty="0">
                <a:latin typeface="Corbel"/>
                <a:cs typeface="Corbel"/>
              </a:rPr>
              <a:t> </a:t>
            </a:r>
            <a:r>
              <a:rPr sz="3200" i="1" dirty="0">
                <a:latin typeface="Corbel"/>
                <a:cs typeface="Corbel"/>
              </a:rPr>
              <a:t>consumers.</a:t>
            </a:r>
            <a:r>
              <a:rPr sz="3200" i="1" spc="-50" dirty="0">
                <a:latin typeface="Corbel"/>
                <a:cs typeface="Corbel"/>
              </a:rPr>
              <a:t> </a:t>
            </a:r>
            <a:r>
              <a:rPr sz="3200" i="1" dirty="0">
                <a:latin typeface="Corbel"/>
                <a:cs typeface="Corbel"/>
              </a:rPr>
              <a:t>False</a:t>
            </a:r>
            <a:r>
              <a:rPr sz="3200" i="1" spc="-50" dirty="0">
                <a:latin typeface="Corbel"/>
                <a:cs typeface="Corbel"/>
              </a:rPr>
              <a:t> </a:t>
            </a:r>
            <a:r>
              <a:rPr sz="3200" i="1" dirty="0">
                <a:latin typeface="Corbel"/>
                <a:cs typeface="Corbel"/>
              </a:rPr>
              <a:t>representation</a:t>
            </a:r>
            <a:r>
              <a:rPr sz="3200" i="1" spc="-60" dirty="0">
                <a:latin typeface="Corbel"/>
                <a:cs typeface="Corbel"/>
              </a:rPr>
              <a:t> </a:t>
            </a:r>
            <a:r>
              <a:rPr sz="3200" i="1" dirty="0">
                <a:latin typeface="Corbel"/>
                <a:cs typeface="Corbel"/>
              </a:rPr>
              <a:t>includes</a:t>
            </a:r>
            <a:r>
              <a:rPr sz="3200" i="1" spc="-75" dirty="0">
                <a:latin typeface="Corbel"/>
                <a:cs typeface="Corbel"/>
              </a:rPr>
              <a:t> </a:t>
            </a:r>
            <a:r>
              <a:rPr sz="3200" i="1" dirty="0">
                <a:latin typeface="Corbel"/>
                <a:cs typeface="Corbel"/>
              </a:rPr>
              <a:t>any</a:t>
            </a:r>
            <a:r>
              <a:rPr sz="3200" i="1" spc="-55" dirty="0">
                <a:latin typeface="Corbel"/>
                <a:cs typeface="Corbel"/>
              </a:rPr>
              <a:t> </a:t>
            </a:r>
            <a:r>
              <a:rPr sz="3200" i="1" dirty="0">
                <a:latin typeface="Corbel"/>
                <a:cs typeface="Corbel"/>
              </a:rPr>
              <a:t>statement</a:t>
            </a:r>
            <a:r>
              <a:rPr sz="3200" i="1" spc="-100" dirty="0">
                <a:latin typeface="Corbel"/>
                <a:cs typeface="Corbel"/>
              </a:rPr>
              <a:t> </a:t>
            </a:r>
            <a:r>
              <a:rPr sz="3200" i="1" dirty="0">
                <a:latin typeface="Corbel"/>
                <a:cs typeface="Corbel"/>
              </a:rPr>
              <a:t>or</a:t>
            </a:r>
            <a:r>
              <a:rPr sz="3200" i="1" spc="-75" dirty="0">
                <a:latin typeface="Corbel"/>
                <a:cs typeface="Corbel"/>
              </a:rPr>
              <a:t> </a:t>
            </a:r>
            <a:r>
              <a:rPr sz="3200" i="1" spc="-10" dirty="0">
                <a:latin typeface="Corbel"/>
                <a:cs typeface="Corbel"/>
              </a:rPr>
              <a:t>claim </a:t>
            </a:r>
            <a:r>
              <a:rPr sz="3200" i="1" dirty="0">
                <a:latin typeface="Corbel"/>
                <a:cs typeface="Corbel"/>
              </a:rPr>
              <a:t>that</a:t>
            </a:r>
            <a:r>
              <a:rPr sz="3200" i="1" spc="-65" dirty="0">
                <a:latin typeface="Corbel"/>
                <a:cs typeface="Corbel"/>
              </a:rPr>
              <a:t> </a:t>
            </a:r>
            <a:r>
              <a:rPr sz="3200" i="1" dirty="0">
                <a:latin typeface="Corbel"/>
                <a:cs typeface="Corbel"/>
              </a:rPr>
              <a:t>is</a:t>
            </a:r>
            <a:r>
              <a:rPr sz="3200" i="1" spc="-50" dirty="0">
                <a:latin typeface="Corbel"/>
                <a:cs typeface="Corbel"/>
              </a:rPr>
              <a:t> </a:t>
            </a:r>
            <a:r>
              <a:rPr sz="3200" i="1" dirty="0">
                <a:latin typeface="Corbel"/>
                <a:cs typeface="Corbel"/>
              </a:rPr>
              <a:t>false,</a:t>
            </a:r>
            <a:r>
              <a:rPr sz="3200" i="1" spc="-30" dirty="0">
                <a:latin typeface="Corbel"/>
                <a:cs typeface="Corbel"/>
              </a:rPr>
              <a:t> </a:t>
            </a:r>
            <a:r>
              <a:rPr sz="3200" i="1" dirty="0">
                <a:latin typeface="Corbel"/>
                <a:cs typeface="Corbel"/>
              </a:rPr>
              <a:t>misleading,</a:t>
            </a:r>
            <a:r>
              <a:rPr sz="3200" i="1" spc="-65" dirty="0">
                <a:latin typeface="Corbel"/>
                <a:cs typeface="Corbel"/>
              </a:rPr>
              <a:t> </a:t>
            </a:r>
            <a:r>
              <a:rPr sz="3200" i="1" dirty="0">
                <a:latin typeface="Corbel"/>
                <a:cs typeface="Corbel"/>
              </a:rPr>
              <a:t>or</a:t>
            </a:r>
            <a:r>
              <a:rPr sz="3200" i="1" spc="-55" dirty="0">
                <a:latin typeface="Corbel"/>
                <a:cs typeface="Corbel"/>
              </a:rPr>
              <a:t> </a:t>
            </a:r>
            <a:r>
              <a:rPr sz="3200" i="1" dirty="0">
                <a:latin typeface="Corbel"/>
                <a:cs typeface="Corbel"/>
              </a:rPr>
              <a:t>deceptive</a:t>
            </a:r>
            <a:r>
              <a:rPr sz="3200" i="1" spc="-95" dirty="0">
                <a:latin typeface="Corbel"/>
                <a:cs typeface="Corbel"/>
              </a:rPr>
              <a:t> </a:t>
            </a:r>
            <a:r>
              <a:rPr sz="3200" i="1" dirty="0">
                <a:latin typeface="Corbel"/>
                <a:cs typeface="Corbel"/>
              </a:rPr>
              <a:t>in</a:t>
            </a:r>
            <a:r>
              <a:rPr sz="3200" i="1" spc="-45" dirty="0">
                <a:latin typeface="Corbel"/>
                <a:cs typeface="Corbel"/>
              </a:rPr>
              <a:t> </a:t>
            </a:r>
            <a:r>
              <a:rPr sz="3200" i="1" spc="-10" dirty="0">
                <a:latin typeface="Corbel"/>
                <a:cs typeface="Corbel"/>
              </a:rPr>
              <a:t>nature.</a:t>
            </a:r>
            <a:endParaRPr sz="3200">
              <a:latin typeface="Corbel"/>
              <a:cs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p:nvPr/>
        </p:nvSpPr>
        <p:spPr>
          <a:xfrm>
            <a:off x="2207514" y="1343152"/>
            <a:ext cx="6844665" cy="64135"/>
          </a:xfrm>
          <a:custGeom>
            <a:avLst/>
            <a:gdLst/>
            <a:ahLst/>
            <a:cxnLst/>
            <a:rect l="l" t="t" r="r" b="b"/>
            <a:pathLst>
              <a:path w="6844665" h="64134">
                <a:moveTo>
                  <a:pt x="6844284" y="0"/>
                </a:moveTo>
                <a:lnTo>
                  <a:pt x="0" y="0"/>
                </a:lnTo>
                <a:lnTo>
                  <a:pt x="0" y="64008"/>
                </a:lnTo>
                <a:lnTo>
                  <a:pt x="6844284" y="64008"/>
                </a:lnTo>
                <a:lnTo>
                  <a:pt x="6844284" y="0"/>
                </a:lnTo>
                <a:close/>
              </a:path>
            </a:pathLst>
          </a:custGeom>
          <a:solidFill>
            <a:srgbClr val="404040"/>
          </a:solidFill>
        </p:spPr>
        <p:txBody>
          <a:bodyPr wrap="square" lIns="0" tIns="0" rIns="0" bIns="0" rtlCol="0"/>
          <a:lstStyle/>
          <a:p>
            <a:endParaRPr/>
          </a:p>
        </p:txBody>
      </p:sp>
      <p:sp>
        <p:nvSpPr>
          <p:cNvPr id="7" name="object 7"/>
          <p:cNvSpPr txBox="1">
            <a:spLocks noGrp="1"/>
          </p:cNvSpPr>
          <p:nvPr>
            <p:ph type="title"/>
          </p:nvPr>
        </p:nvSpPr>
        <p:spPr>
          <a:prstGeom prst="rect">
            <a:avLst/>
          </a:prstGeom>
        </p:spPr>
        <p:txBody>
          <a:bodyPr vert="horz" wrap="square" lIns="0" tIns="13335" rIns="0" bIns="0" rtlCol="0">
            <a:spAutoFit/>
          </a:bodyPr>
          <a:lstStyle/>
          <a:p>
            <a:pPr marL="1420495">
              <a:lnSpc>
                <a:spcPct val="100000"/>
              </a:lnSpc>
              <a:spcBef>
                <a:spcPts val="105"/>
              </a:spcBef>
            </a:pPr>
            <a:r>
              <a:rPr sz="5400" u="none" spc="-10" dirty="0">
                <a:solidFill>
                  <a:srgbClr val="404040"/>
                </a:solidFill>
              </a:rPr>
              <a:t>Who</a:t>
            </a:r>
            <a:r>
              <a:rPr sz="5400" u="none" spc="-260" dirty="0">
                <a:solidFill>
                  <a:srgbClr val="404040"/>
                </a:solidFill>
              </a:rPr>
              <a:t> </a:t>
            </a:r>
            <a:r>
              <a:rPr sz="5400" u="none" dirty="0">
                <a:solidFill>
                  <a:srgbClr val="404040"/>
                </a:solidFill>
              </a:rPr>
              <a:t>can</a:t>
            </a:r>
            <a:r>
              <a:rPr sz="5400" u="none" spc="-215" dirty="0">
                <a:solidFill>
                  <a:srgbClr val="404040"/>
                </a:solidFill>
              </a:rPr>
              <a:t> </a:t>
            </a:r>
            <a:r>
              <a:rPr sz="5400" u="none" spc="-60" dirty="0">
                <a:solidFill>
                  <a:srgbClr val="404040"/>
                </a:solidFill>
              </a:rPr>
              <a:t>make</a:t>
            </a:r>
            <a:r>
              <a:rPr sz="5400" u="none" spc="-245" dirty="0">
                <a:solidFill>
                  <a:srgbClr val="404040"/>
                </a:solidFill>
              </a:rPr>
              <a:t> </a:t>
            </a:r>
            <a:r>
              <a:rPr sz="5400" u="none" spc="-45" dirty="0">
                <a:solidFill>
                  <a:srgbClr val="404040"/>
                </a:solidFill>
              </a:rPr>
              <a:t>complaint</a:t>
            </a:r>
            <a:r>
              <a:rPr sz="5400" u="none" spc="-240" dirty="0">
                <a:solidFill>
                  <a:srgbClr val="404040"/>
                </a:solidFill>
              </a:rPr>
              <a:t> </a:t>
            </a:r>
            <a:r>
              <a:rPr sz="5400" u="none" spc="-25" dirty="0">
                <a:solidFill>
                  <a:srgbClr val="404040"/>
                </a:solidFill>
              </a:rPr>
              <a:t>???</a:t>
            </a:r>
            <a:endParaRPr sz="5400"/>
          </a:p>
        </p:txBody>
      </p:sp>
      <p:sp>
        <p:nvSpPr>
          <p:cNvPr id="8" name="object 8"/>
          <p:cNvSpPr txBox="1"/>
          <p:nvPr/>
        </p:nvSpPr>
        <p:spPr>
          <a:xfrm>
            <a:off x="475894" y="2030130"/>
            <a:ext cx="11011535" cy="3114040"/>
          </a:xfrm>
          <a:prstGeom prst="rect">
            <a:avLst/>
          </a:prstGeom>
        </p:spPr>
        <p:txBody>
          <a:bodyPr vert="horz" wrap="square" lIns="0" tIns="142240" rIns="0" bIns="0" rtlCol="0">
            <a:spAutoFit/>
          </a:bodyPr>
          <a:lstStyle/>
          <a:p>
            <a:pPr marL="199390" indent="-192405">
              <a:lnSpc>
                <a:spcPct val="100000"/>
              </a:lnSpc>
              <a:spcBef>
                <a:spcPts val="1120"/>
              </a:spcBef>
              <a:buClr>
                <a:srgbClr val="E38312"/>
              </a:buClr>
              <a:buSzPct val="96875"/>
              <a:buFont typeface="Wingdings"/>
              <a:buChar char=""/>
              <a:tabLst>
                <a:tab pos="199390" algn="l"/>
              </a:tabLst>
            </a:pPr>
            <a:r>
              <a:rPr sz="3200" i="1" dirty="0">
                <a:latin typeface="Corbel"/>
                <a:cs typeface="Corbel"/>
              </a:rPr>
              <a:t>a</a:t>
            </a:r>
            <a:r>
              <a:rPr sz="3200" i="1" spc="-15" dirty="0">
                <a:latin typeface="Corbel"/>
                <a:cs typeface="Corbel"/>
              </a:rPr>
              <a:t> </a:t>
            </a:r>
            <a:r>
              <a:rPr sz="3200" i="1" spc="-10" dirty="0">
                <a:latin typeface="Corbel"/>
                <a:cs typeface="Corbel"/>
              </a:rPr>
              <a:t>consumer</a:t>
            </a:r>
            <a:endParaRPr sz="3200">
              <a:latin typeface="Corbel"/>
              <a:cs typeface="Corbel"/>
            </a:endParaRPr>
          </a:p>
          <a:p>
            <a:pPr marL="199390" indent="-192405">
              <a:lnSpc>
                <a:spcPct val="100000"/>
              </a:lnSpc>
              <a:spcBef>
                <a:spcPts val="1025"/>
              </a:spcBef>
              <a:buClr>
                <a:srgbClr val="E38312"/>
              </a:buClr>
              <a:buSzPct val="96875"/>
              <a:buFont typeface="Wingdings"/>
              <a:buChar char=""/>
              <a:tabLst>
                <a:tab pos="199390" algn="l"/>
              </a:tabLst>
            </a:pPr>
            <a:r>
              <a:rPr sz="3200" i="1" dirty="0">
                <a:latin typeface="Corbel"/>
                <a:cs typeface="Corbel"/>
              </a:rPr>
              <a:t>more</a:t>
            </a:r>
            <a:r>
              <a:rPr sz="3200" i="1" spc="-75" dirty="0">
                <a:latin typeface="Corbel"/>
                <a:cs typeface="Corbel"/>
              </a:rPr>
              <a:t> </a:t>
            </a:r>
            <a:r>
              <a:rPr sz="3200" i="1" dirty="0">
                <a:latin typeface="Corbel"/>
                <a:cs typeface="Corbel"/>
              </a:rPr>
              <a:t>then</a:t>
            </a:r>
            <a:r>
              <a:rPr sz="3200" i="1" spc="-80" dirty="0">
                <a:latin typeface="Corbel"/>
                <a:cs typeface="Corbel"/>
              </a:rPr>
              <a:t> </a:t>
            </a:r>
            <a:r>
              <a:rPr sz="3200" i="1" dirty="0">
                <a:latin typeface="Corbel"/>
                <a:cs typeface="Corbel"/>
              </a:rPr>
              <a:t>one</a:t>
            </a:r>
            <a:r>
              <a:rPr sz="3200" i="1" spc="-65" dirty="0">
                <a:latin typeface="Corbel"/>
                <a:cs typeface="Corbel"/>
              </a:rPr>
              <a:t> </a:t>
            </a:r>
            <a:r>
              <a:rPr sz="3200" i="1" dirty="0">
                <a:latin typeface="Corbel"/>
                <a:cs typeface="Corbel"/>
              </a:rPr>
              <a:t>consumers</a:t>
            </a:r>
            <a:r>
              <a:rPr sz="3200" i="1" spc="-55" dirty="0">
                <a:latin typeface="Corbel"/>
                <a:cs typeface="Corbel"/>
              </a:rPr>
              <a:t> </a:t>
            </a:r>
            <a:r>
              <a:rPr sz="3200" i="1" dirty="0">
                <a:latin typeface="Corbel"/>
                <a:cs typeface="Corbel"/>
              </a:rPr>
              <a:t>where</a:t>
            </a:r>
            <a:r>
              <a:rPr sz="3200" i="1" spc="-55" dirty="0">
                <a:latin typeface="Corbel"/>
                <a:cs typeface="Corbel"/>
              </a:rPr>
              <a:t> </a:t>
            </a:r>
            <a:r>
              <a:rPr sz="3200" i="1" dirty="0">
                <a:latin typeface="Corbel"/>
                <a:cs typeface="Corbel"/>
              </a:rPr>
              <a:t>consumer</a:t>
            </a:r>
            <a:r>
              <a:rPr sz="3200" i="1" spc="-65" dirty="0">
                <a:latin typeface="Corbel"/>
                <a:cs typeface="Corbel"/>
              </a:rPr>
              <a:t> </a:t>
            </a:r>
            <a:r>
              <a:rPr sz="3200" i="1" dirty="0">
                <a:latin typeface="Corbel"/>
                <a:cs typeface="Corbel"/>
              </a:rPr>
              <a:t>having</a:t>
            </a:r>
            <a:r>
              <a:rPr sz="3200" i="1" spc="-60" dirty="0">
                <a:latin typeface="Corbel"/>
                <a:cs typeface="Corbel"/>
              </a:rPr>
              <a:t> </a:t>
            </a:r>
            <a:r>
              <a:rPr sz="3200" i="1" dirty="0">
                <a:latin typeface="Corbel"/>
                <a:cs typeface="Corbel"/>
              </a:rPr>
              <a:t>same</a:t>
            </a:r>
            <a:r>
              <a:rPr sz="3200" i="1" spc="-65" dirty="0">
                <a:latin typeface="Corbel"/>
                <a:cs typeface="Corbel"/>
              </a:rPr>
              <a:t> </a:t>
            </a:r>
            <a:r>
              <a:rPr sz="3200" i="1" spc="-10" dirty="0">
                <a:latin typeface="Corbel"/>
                <a:cs typeface="Corbel"/>
              </a:rPr>
              <a:t>interest</a:t>
            </a:r>
            <a:endParaRPr sz="3200">
              <a:latin typeface="Corbel"/>
              <a:cs typeface="Corbel"/>
            </a:endParaRPr>
          </a:p>
          <a:p>
            <a:pPr marL="199390" indent="-192405">
              <a:lnSpc>
                <a:spcPct val="100000"/>
              </a:lnSpc>
              <a:spcBef>
                <a:spcPts val="1025"/>
              </a:spcBef>
              <a:buClr>
                <a:srgbClr val="E38312"/>
              </a:buClr>
              <a:buSzPct val="96875"/>
              <a:buFont typeface="Wingdings"/>
              <a:buChar char=""/>
              <a:tabLst>
                <a:tab pos="199390" algn="l"/>
              </a:tabLst>
            </a:pPr>
            <a:r>
              <a:rPr sz="3200" i="1" dirty="0">
                <a:latin typeface="Corbel"/>
                <a:cs typeface="Corbel"/>
              </a:rPr>
              <a:t>in</a:t>
            </a:r>
            <a:r>
              <a:rPr sz="3200" i="1" spc="-30" dirty="0">
                <a:latin typeface="Corbel"/>
                <a:cs typeface="Corbel"/>
              </a:rPr>
              <a:t> </a:t>
            </a:r>
            <a:r>
              <a:rPr sz="3200" i="1" dirty="0">
                <a:latin typeface="Corbel"/>
                <a:cs typeface="Corbel"/>
              </a:rPr>
              <a:t>case</a:t>
            </a:r>
            <a:r>
              <a:rPr sz="3200" i="1" spc="-5" dirty="0">
                <a:latin typeface="Corbel"/>
                <a:cs typeface="Corbel"/>
              </a:rPr>
              <a:t> </a:t>
            </a:r>
            <a:r>
              <a:rPr sz="3200" i="1" dirty="0">
                <a:latin typeface="Corbel"/>
                <a:cs typeface="Corbel"/>
              </a:rPr>
              <a:t>of</a:t>
            </a:r>
            <a:r>
              <a:rPr sz="3200" i="1" spc="-60" dirty="0">
                <a:latin typeface="Corbel"/>
                <a:cs typeface="Corbel"/>
              </a:rPr>
              <a:t> </a:t>
            </a:r>
            <a:r>
              <a:rPr sz="3200" i="1" dirty="0">
                <a:latin typeface="Corbel"/>
                <a:cs typeface="Corbel"/>
              </a:rPr>
              <a:t>death</a:t>
            </a:r>
            <a:r>
              <a:rPr sz="3200" i="1" spc="-40" dirty="0">
                <a:latin typeface="Corbel"/>
                <a:cs typeface="Corbel"/>
              </a:rPr>
              <a:t> </a:t>
            </a:r>
            <a:r>
              <a:rPr sz="3200" i="1" dirty="0">
                <a:latin typeface="Corbel"/>
                <a:cs typeface="Corbel"/>
              </a:rPr>
              <a:t>of</a:t>
            </a:r>
            <a:r>
              <a:rPr sz="3200" i="1" spc="-25" dirty="0">
                <a:latin typeface="Corbel"/>
                <a:cs typeface="Corbel"/>
              </a:rPr>
              <a:t> </a:t>
            </a:r>
            <a:r>
              <a:rPr sz="3200" i="1" dirty="0">
                <a:latin typeface="Corbel"/>
                <a:cs typeface="Corbel"/>
              </a:rPr>
              <a:t>a</a:t>
            </a:r>
            <a:r>
              <a:rPr sz="3200" i="1" spc="-60" dirty="0">
                <a:latin typeface="Corbel"/>
                <a:cs typeface="Corbel"/>
              </a:rPr>
              <a:t> </a:t>
            </a:r>
            <a:r>
              <a:rPr sz="3200" i="1" spc="-10" dirty="0">
                <a:latin typeface="Corbel"/>
                <a:cs typeface="Corbel"/>
              </a:rPr>
              <a:t>consumer, </a:t>
            </a:r>
            <a:r>
              <a:rPr sz="3200" i="1" dirty="0">
                <a:latin typeface="Corbel"/>
                <a:cs typeface="Corbel"/>
              </a:rPr>
              <a:t>his</a:t>
            </a:r>
            <a:r>
              <a:rPr sz="3200" i="1" spc="-40" dirty="0">
                <a:latin typeface="Corbel"/>
                <a:cs typeface="Corbel"/>
              </a:rPr>
              <a:t> </a:t>
            </a:r>
            <a:r>
              <a:rPr sz="3200" i="1" dirty="0">
                <a:latin typeface="Corbel"/>
                <a:cs typeface="Corbel"/>
              </a:rPr>
              <a:t>legal</a:t>
            </a:r>
            <a:r>
              <a:rPr sz="3200" i="1" spc="-30" dirty="0">
                <a:latin typeface="Corbel"/>
                <a:cs typeface="Corbel"/>
              </a:rPr>
              <a:t> </a:t>
            </a:r>
            <a:r>
              <a:rPr sz="3200" i="1" dirty="0">
                <a:latin typeface="Corbel"/>
                <a:cs typeface="Corbel"/>
              </a:rPr>
              <a:t>heir</a:t>
            </a:r>
            <a:r>
              <a:rPr sz="3200" i="1" spc="-65" dirty="0">
                <a:latin typeface="Corbel"/>
                <a:cs typeface="Corbel"/>
              </a:rPr>
              <a:t> </a:t>
            </a:r>
            <a:r>
              <a:rPr sz="3200" i="1" dirty="0">
                <a:latin typeface="Corbel"/>
                <a:cs typeface="Corbel"/>
              </a:rPr>
              <a:t>or</a:t>
            </a:r>
            <a:r>
              <a:rPr sz="3200" i="1" spc="-30" dirty="0">
                <a:latin typeface="Corbel"/>
                <a:cs typeface="Corbel"/>
              </a:rPr>
              <a:t> </a:t>
            </a:r>
            <a:r>
              <a:rPr sz="3200" i="1" dirty="0">
                <a:latin typeface="Corbel"/>
                <a:cs typeface="Corbel"/>
              </a:rPr>
              <a:t>legal</a:t>
            </a:r>
            <a:r>
              <a:rPr sz="3200" i="1" spc="-35" dirty="0">
                <a:latin typeface="Corbel"/>
                <a:cs typeface="Corbel"/>
              </a:rPr>
              <a:t> </a:t>
            </a:r>
            <a:r>
              <a:rPr sz="3200" i="1" spc="-10" dirty="0">
                <a:latin typeface="Corbel"/>
                <a:cs typeface="Corbel"/>
              </a:rPr>
              <a:t>representative</a:t>
            </a:r>
            <a:endParaRPr sz="3200">
              <a:latin typeface="Corbel"/>
              <a:cs typeface="Corbel"/>
            </a:endParaRPr>
          </a:p>
          <a:p>
            <a:pPr marL="103505" marR="315595" indent="-97155">
              <a:lnSpc>
                <a:spcPts val="4870"/>
              </a:lnSpc>
              <a:spcBef>
                <a:spcPts val="125"/>
              </a:spcBef>
              <a:buClr>
                <a:srgbClr val="E38312"/>
              </a:buClr>
              <a:buSzPct val="96875"/>
              <a:buFont typeface="Wingdings"/>
              <a:buChar char=""/>
              <a:tabLst>
                <a:tab pos="103505" algn="l"/>
                <a:tab pos="198755" algn="l"/>
              </a:tabLst>
            </a:pPr>
            <a:r>
              <a:rPr sz="3200" i="1" dirty="0">
                <a:latin typeface="Corbel"/>
                <a:cs typeface="Corbel"/>
              </a:rPr>
              <a:t>	in</a:t>
            </a:r>
            <a:r>
              <a:rPr sz="3200" i="1" spc="-45" dirty="0">
                <a:latin typeface="Corbel"/>
                <a:cs typeface="Corbel"/>
              </a:rPr>
              <a:t> </a:t>
            </a:r>
            <a:r>
              <a:rPr sz="3200" i="1" dirty="0">
                <a:latin typeface="Corbel"/>
                <a:cs typeface="Corbel"/>
              </a:rPr>
              <a:t>case</a:t>
            </a:r>
            <a:r>
              <a:rPr sz="3200" i="1" spc="-20" dirty="0">
                <a:latin typeface="Corbel"/>
                <a:cs typeface="Corbel"/>
              </a:rPr>
              <a:t> </a:t>
            </a:r>
            <a:r>
              <a:rPr sz="3200" i="1" dirty="0">
                <a:latin typeface="Corbel"/>
                <a:cs typeface="Corbel"/>
              </a:rPr>
              <a:t>of</a:t>
            </a:r>
            <a:r>
              <a:rPr sz="3200" i="1" spc="-70" dirty="0">
                <a:latin typeface="Corbel"/>
                <a:cs typeface="Corbel"/>
              </a:rPr>
              <a:t> </a:t>
            </a:r>
            <a:r>
              <a:rPr sz="3200" i="1" dirty="0">
                <a:latin typeface="Corbel"/>
                <a:cs typeface="Corbel"/>
              </a:rPr>
              <a:t>a</a:t>
            </a:r>
            <a:r>
              <a:rPr sz="3200" i="1" spc="-40" dirty="0">
                <a:latin typeface="Corbel"/>
                <a:cs typeface="Corbel"/>
              </a:rPr>
              <a:t> </a:t>
            </a:r>
            <a:r>
              <a:rPr sz="3200" i="1" dirty="0">
                <a:latin typeface="Corbel"/>
                <a:cs typeface="Corbel"/>
              </a:rPr>
              <a:t>consumer</a:t>
            </a:r>
            <a:r>
              <a:rPr sz="3200" i="1" spc="-30" dirty="0">
                <a:latin typeface="Corbel"/>
                <a:cs typeface="Corbel"/>
              </a:rPr>
              <a:t> </a:t>
            </a:r>
            <a:r>
              <a:rPr sz="3200" i="1" dirty="0">
                <a:latin typeface="Corbel"/>
                <a:cs typeface="Corbel"/>
              </a:rPr>
              <a:t>being</a:t>
            </a:r>
            <a:r>
              <a:rPr sz="3200" i="1" spc="-55" dirty="0">
                <a:latin typeface="Corbel"/>
                <a:cs typeface="Corbel"/>
              </a:rPr>
              <a:t> </a:t>
            </a:r>
            <a:r>
              <a:rPr sz="3200" i="1" spc="-10" dirty="0">
                <a:latin typeface="Corbel"/>
                <a:cs typeface="Corbel"/>
              </a:rPr>
              <a:t>minor,</a:t>
            </a:r>
            <a:r>
              <a:rPr sz="3200" i="1" spc="-50" dirty="0">
                <a:latin typeface="Corbel"/>
                <a:cs typeface="Corbel"/>
              </a:rPr>
              <a:t> </a:t>
            </a:r>
            <a:r>
              <a:rPr sz="3200" i="1" dirty="0">
                <a:latin typeface="Corbel"/>
                <a:cs typeface="Corbel"/>
              </a:rPr>
              <a:t>his</a:t>
            </a:r>
            <a:r>
              <a:rPr sz="3200" i="1" spc="-50" dirty="0">
                <a:latin typeface="Corbel"/>
                <a:cs typeface="Corbel"/>
              </a:rPr>
              <a:t> </a:t>
            </a:r>
            <a:r>
              <a:rPr sz="3200" i="1" dirty="0">
                <a:latin typeface="Corbel"/>
                <a:cs typeface="Corbel"/>
              </a:rPr>
              <a:t>parent</a:t>
            </a:r>
            <a:r>
              <a:rPr sz="3200" i="1" spc="-15" dirty="0">
                <a:latin typeface="Corbel"/>
                <a:cs typeface="Corbel"/>
              </a:rPr>
              <a:t> </a:t>
            </a:r>
            <a:r>
              <a:rPr sz="3200" i="1" dirty="0">
                <a:latin typeface="Corbel"/>
                <a:cs typeface="Corbel"/>
              </a:rPr>
              <a:t>or</a:t>
            </a:r>
            <a:r>
              <a:rPr sz="3200" i="1" spc="-85" dirty="0">
                <a:latin typeface="Corbel"/>
                <a:cs typeface="Corbel"/>
              </a:rPr>
              <a:t> </a:t>
            </a:r>
            <a:r>
              <a:rPr sz="3200" i="1" dirty="0">
                <a:latin typeface="Corbel"/>
                <a:cs typeface="Corbel"/>
              </a:rPr>
              <a:t>legal</a:t>
            </a:r>
            <a:r>
              <a:rPr sz="3200" i="1" spc="-50" dirty="0">
                <a:latin typeface="Corbel"/>
                <a:cs typeface="Corbel"/>
              </a:rPr>
              <a:t> </a:t>
            </a:r>
            <a:r>
              <a:rPr sz="3200" i="1" spc="-10" dirty="0">
                <a:latin typeface="Corbel"/>
                <a:cs typeface="Corbel"/>
              </a:rPr>
              <a:t>guardian </a:t>
            </a:r>
            <a:r>
              <a:rPr sz="3200" i="1" dirty="0">
                <a:latin typeface="Corbel"/>
                <a:cs typeface="Corbel"/>
              </a:rPr>
              <a:t>other</a:t>
            </a:r>
            <a:r>
              <a:rPr sz="3200" i="1" spc="-85" dirty="0">
                <a:latin typeface="Corbel"/>
                <a:cs typeface="Corbel"/>
              </a:rPr>
              <a:t> </a:t>
            </a:r>
            <a:r>
              <a:rPr sz="3200" i="1" dirty="0">
                <a:latin typeface="Corbel"/>
                <a:cs typeface="Corbel"/>
              </a:rPr>
              <a:t>than</a:t>
            </a:r>
            <a:r>
              <a:rPr sz="3200" i="1" spc="-40" dirty="0">
                <a:latin typeface="Corbel"/>
                <a:cs typeface="Corbel"/>
              </a:rPr>
              <a:t> </a:t>
            </a:r>
            <a:r>
              <a:rPr sz="3200" i="1" dirty="0">
                <a:latin typeface="Corbel"/>
                <a:cs typeface="Corbel"/>
              </a:rPr>
              <a:t>that</a:t>
            </a:r>
            <a:r>
              <a:rPr sz="3200" i="1" spc="-85" dirty="0">
                <a:latin typeface="Corbel"/>
                <a:cs typeface="Corbel"/>
              </a:rPr>
              <a:t> </a:t>
            </a:r>
            <a:r>
              <a:rPr sz="3200" i="1" dirty="0">
                <a:latin typeface="Corbel"/>
                <a:cs typeface="Corbel"/>
              </a:rPr>
              <a:t>-</a:t>
            </a:r>
            <a:r>
              <a:rPr sz="3200" i="1" spc="-155" dirty="0">
                <a:latin typeface="Corbel"/>
                <a:cs typeface="Corbel"/>
              </a:rPr>
              <a:t> </a:t>
            </a:r>
            <a:r>
              <a:rPr sz="3200" i="1" dirty="0">
                <a:latin typeface="Corbel"/>
                <a:cs typeface="Corbel"/>
              </a:rPr>
              <a:t>Central</a:t>
            </a:r>
            <a:r>
              <a:rPr sz="3200" i="1" spc="-40" dirty="0">
                <a:latin typeface="Corbel"/>
                <a:cs typeface="Corbel"/>
              </a:rPr>
              <a:t> </a:t>
            </a:r>
            <a:r>
              <a:rPr sz="3200" i="1" dirty="0">
                <a:latin typeface="Corbel"/>
                <a:cs typeface="Corbel"/>
              </a:rPr>
              <a:t>govt,</a:t>
            </a:r>
            <a:r>
              <a:rPr sz="3200" i="1" spc="-145" dirty="0">
                <a:latin typeface="Corbel"/>
                <a:cs typeface="Corbel"/>
              </a:rPr>
              <a:t> </a:t>
            </a:r>
            <a:r>
              <a:rPr sz="3200" i="1" dirty="0">
                <a:latin typeface="Corbel"/>
                <a:cs typeface="Corbel"/>
              </a:rPr>
              <a:t>State</a:t>
            </a:r>
            <a:r>
              <a:rPr sz="3200" i="1" spc="-60" dirty="0">
                <a:latin typeface="Corbel"/>
                <a:cs typeface="Corbel"/>
              </a:rPr>
              <a:t> </a:t>
            </a:r>
            <a:r>
              <a:rPr sz="3200" i="1" dirty="0">
                <a:latin typeface="Corbel"/>
                <a:cs typeface="Corbel"/>
              </a:rPr>
              <a:t>govt</a:t>
            </a:r>
            <a:r>
              <a:rPr sz="3200" i="1" spc="-50" dirty="0">
                <a:latin typeface="Corbel"/>
                <a:cs typeface="Corbel"/>
              </a:rPr>
              <a:t> </a:t>
            </a:r>
            <a:r>
              <a:rPr sz="3200" i="1" dirty="0">
                <a:latin typeface="Corbel"/>
                <a:cs typeface="Corbel"/>
              </a:rPr>
              <a:t>or</a:t>
            </a:r>
            <a:r>
              <a:rPr sz="3200" i="1" spc="-40" dirty="0">
                <a:latin typeface="Corbel"/>
                <a:cs typeface="Corbel"/>
              </a:rPr>
              <a:t> </a:t>
            </a:r>
            <a:r>
              <a:rPr sz="3200" i="1" dirty="0">
                <a:latin typeface="Corbel"/>
                <a:cs typeface="Corbel"/>
              </a:rPr>
              <a:t>any</a:t>
            </a:r>
            <a:r>
              <a:rPr sz="3200" i="1" spc="-160" dirty="0">
                <a:latin typeface="Corbel"/>
                <a:cs typeface="Corbel"/>
              </a:rPr>
              <a:t> </a:t>
            </a:r>
            <a:r>
              <a:rPr sz="3200" i="1" dirty="0">
                <a:latin typeface="Corbel"/>
                <a:cs typeface="Corbel"/>
              </a:rPr>
              <a:t>Central</a:t>
            </a:r>
            <a:r>
              <a:rPr sz="3200" i="1" spc="-40" dirty="0">
                <a:latin typeface="Corbel"/>
                <a:cs typeface="Corbel"/>
              </a:rPr>
              <a:t> </a:t>
            </a:r>
            <a:r>
              <a:rPr sz="3200" i="1" spc="-10" dirty="0">
                <a:latin typeface="Corbel"/>
                <a:cs typeface="Corbel"/>
              </a:rPr>
              <a:t>authority</a:t>
            </a:r>
            <a:endParaRPr sz="3200">
              <a:latin typeface="Corbel"/>
              <a:cs typeface="Corbe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xfrm>
            <a:off x="3035045" y="642645"/>
            <a:ext cx="6134735" cy="942975"/>
          </a:xfrm>
          <a:prstGeom prst="rect">
            <a:avLst/>
          </a:prstGeom>
        </p:spPr>
        <p:txBody>
          <a:bodyPr vert="horz" wrap="square" lIns="0" tIns="14604" rIns="0" bIns="0" rtlCol="0">
            <a:spAutoFit/>
          </a:bodyPr>
          <a:lstStyle/>
          <a:p>
            <a:pPr marL="12700">
              <a:lnSpc>
                <a:spcPct val="100000"/>
              </a:lnSpc>
              <a:spcBef>
                <a:spcPts val="114"/>
              </a:spcBef>
            </a:pPr>
            <a:r>
              <a:rPr sz="6000" u="sng" spc="-10" dirty="0">
                <a:solidFill>
                  <a:srgbClr val="404040"/>
                </a:solidFill>
                <a:uFill>
                  <a:solidFill>
                    <a:srgbClr val="404040"/>
                  </a:solidFill>
                </a:uFill>
              </a:rPr>
              <a:t>Rights</a:t>
            </a:r>
            <a:r>
              <a:rPr sz="6000" u="sng" spc="-265" dirty="0">
                <a:solidFill>
                  <a:srgbClr val="404040"/>
                </a:solidFill>
                <a:uFill>
                  <a:solidFill>
                    <a:srgbClr val="404040"/>
                  </a:solidFill>
                </a:uFill>
              </a:rPr>
              <a:t> </a:t>
            </a:r>
            <a:r>
              <a:rPr sz="6000" u="sng" dirty="0">
                <a:solidFill>
                  <a:srgbClr val="404040"/>
                </a:solidFill>
                <a:uFill>
                  <a:solidFill>
                    <a:srgbClr val="404040"/>
                  </a:solidFill>
                </a:uFill>
              </a:rPr>
              <a:t>of</a:t>
            </a:r>
            <a:r>
              <a:rPr sz="6000" u="sng" spc="-190" dirty="0">
                <a:solidFill>
                  <a:srgbClr val="404040"/>
                </a:solidFill>
                <a:uFill>
                  <a:solidFill>
                    <a:srgbClr val="404040"/>
                  </a:solidFill>
                </a:uFill>
              </a:rPr>
              <a:t> </a:t>
            </a:r>
            <a:r>
              <a:rPr sz="6000" u="sng" spc="-35" dirty="0">
                <a:solidFill>
                  <a:srgbClr val="404040"/>
                </a:solidFill>
                <a:uFill>
                  <a:solidFill>
                    <a:srgbClr val="404040"/>
                  </a:solidFill>
                </a:uFill>
              </a:rPr>
              <a:t>Consumers</a:t>
            </a:r>
            <a:endParaRPr sz="6000"/>
          </a:p>
        </p:txBody>
      </p:sp>
      <p:sp>
        <p:nvSpPr>
          <p:cNvPr id="7" name="object 7"/>
          <p:cNvSpPr txBox="1"/>
          <p:nvPr/>
        </p:nvSpPr>
        <p:spPr>
          <a:xfrm>
            <a:off x="825804" y="1575470"/>
            <a:ext cx="9533255" cy="4353560"/>
          </a:xfrm>
          <a:prstGeom prst="rect">
            <a:avLst/>
          </a:prstGeom>
        </p:spPr>
        <p:txBody>
          <a:bodyPr vert="horz" wrap="square" lIns="0" tIns="146685" rIns="0" bIns="0" rtlCol="0">
            <a:spAutoFit/>
          </a:bodyPr>
          <a:lstStyle/>
          <a:p>
            <a:pPr marL="1022985">
              <a:lnSpc>
                <a:spcPct val="100000"/>
              </a:lnSpc>
              <a:spcBef>
                <a:spcPts val="1155"/>
              </a:spcBef>
            </a:pPr>
            <a:r>
              <a:rPr sz="3200" i="1" spc="-10" dirty="0">
                <a:latin typeface="Corbel"/>
                <a:cs typeface="Corbel"/>
              </a:rPr>
              <a:t>Consumer</a:t>
            </a:r>
            <a:r>
              <a:rPr sz="3200" i="1" spc="-100" dirty="0">
                <a:latin typeface="Corbel"/>
                <a:cs typeface="Corbel"/>
              </a:rPr>
              <a:t> </a:t>
            </a:r>
            <a:r>
              <a:rPr sz="3200" i="1" spc="-10" dirty="0">
                <a:latin typeface="Corbel"/>
                <a:cs typeface="Corbel"/>
              </a:rPr>
              <a:t>Protection</a:t>
            </a:r>
            <a:r>
              <a:rPr sz="3200" i="1" spc="-150" dirty="0">
                <a:latin typeface="Corbel"/>
                <a:cs typeface="Corbel"/>
              </a:rPr>
              <a:t> </a:t>
            </a:r>
            <a:r>
              <a:rPr sz="3200" i="1" dirty="0">
                <a:latin typeface="Corbel"/>
                <a:cs typeface="Corbel"/>
              </a:rPr>
              <a:t>Act</a:t>
            </a:r>
            <a:r>
              <a:rPr sz="3200" i="1" spc="-70" dirty="0">
                <a:latin typeface="Corbel"/>
                <a:cs typeface="Corbel"/>
              </a:rPr>
              <a:t> </a:t>
            </a:r>
            <a:r>
              <a:rPr sz="3200" i="1" dirty="0">
                <a:latin typeface="Corbel"/>
                <a:cs typeface="Corbel"/>
              </a:rPr>
              <a:t>ensures</a:t>
            </a:r>
            <a:r>
              <a:rPr sz="3200" i="1" spc="-75" dirty="0">
                <a:latin typeface="Corbel"/>
                <a:cs typeface="Corbel"/>
              </a:rPr>
              <a:t> </a:t>
            </a:r>
            <a:r>
              <a:rPr sz="3200" i="1" dirty="0">
                <a:latin typeface="Corbel"/>
                <a:cs typeface="Corbel"/>
              </a:rPr>
              <a:t>consumers</a:t>
            </a:r>
            <a:r>
              <a:rPr sz="3200" i="1" spc="-75" dirty="0">
                <a:latin typeface="Corbel"/>
                <a:cs typeface="Corbel"/>
              </a:rPr>
              <a:t> </a:t>
            </a:r>
            <a:r>
              <a:rPr sz="3200" i="1" dirty="0">
                <a:latin typeface="Corbel"/>
                <a:cs typeface="Corbel"/>
              </a:rPr>
              <a:t>rights</a:t>
            </a:r>
            <a:r>
              <a:rPr sz="3200" i="1" spc="-35" dirty="0">
                <a:latin typeface="Corbel"/>
                <a:cs typeface="Corbel"/>
              </a:rPr>
              <a:t> </a:t>
            </a:r>
            <a:r>
              <a:rPr sz="3200" i="1" spc="-25" dirty="0">
                <a:latin typeface="Corbel"/>
                <a:cs typeface="Corbel"/>
              </a:rPr>
              <a:t>:-</a:t>
            </a:r>
            <a:endParaRPr sz="3200">
              <a:latin typeface="Corbel"/>
              <a:cs typeface="Corbel"/>
            </a:endParaRPr>
          </a:p>
          <a:p>
            <a:pPr marL="355600" indent="-342900">
              <a:lnSpc>
                <a:spcPct val="100000"/>
              </a:lnSpc>
              <a:spcBef>
                <a:spcPts val="1060"/>
              </a:spcBef>
              <a:buClr>
                <a:srgbClr val="E38312"/>
              </a:buClr>
              <a:buFont typeface="Courier New"/>
              <a:buChar char="o"/>
              <a:tabLst>
                <a:tab pos="355600" algn="l"/>
              </a:tabLst>
            </a:pPr>
            <a:r>
              <a:rPr sz="3200" b="1" dirty="0">
                <a:solidFill>
                  <a:srgbClr val="404040"/>
                </a:solidFill>
                <a:latin typeface="Times New Roman"/>
                <a:cs typeface="Times New Roman"/>
              </a:rPr>
              <a:t>Right</a:t>
            </a:r>
            <a:r>
              <a:rPr sz="3200" b="1" spc="5" dirty="0">
                <a:solidFill>
                  <a:srgbClr val="404040"/>
                </a:solidFill>
                <a:latin typeface="Times New Roman"/>
                <a:cs typeface="Times New Roman"/>
              </a:rPr>
              <a:t> </a:t>
            </a:r>
            <a:r>
              <a:rPr sz="3200" b="1" dirty="0">
                <a:solidFill>
                  <a:srgbClr val="404040"/>
                </a:solidFill>
                <a:latin typeface="Times New Roman"/>
                <a:cs typeface="Times New Roman"/>
              </a:rPr>
              <a:t>to</a:t>
            </a:r>
            <a:r>
              <a:rPr sz="3200" b="1" spc="-20" dirty="0">
                <a:solidFill>
                  <a:srgbClr val="404040"/>
                </a:solidFill>
                <a:latin typeface="Times New Roman"/>
                <a:cs typeface="Times New Roman"/>
              </a:rPr>
              <a:t> </a:t>
            </a:r>
            <a:r>
              <a:rPr sz="3200" b="1" spc="-10" dirty="0">
                <a:solidFill>
                  <a:srgbClr val="404040"/>
                </a:solidFill>
                <a:latin typeface="Times New Roman"/>
                <a:cs typeface="Times New Roman"/>
              </a:rPr>
              <a:t>Safety</a:t>
            </a:r>
            <a:endParaRPr sz="3200">
              <a:latin typeface="Times New Roman"/>
              <a:cs typeface="Times New Roman"/>
            </a:endParaRPr>
          </a:p>
          <a:p>
            <a:pPr marL="355600" indent="-342900">
              <a:lnSpc>
                <a:spcPct val="100000"/>
              </a:lnSpc>
              <a:spcBef>
                <a:spcPts val="1025"/>
              </a:spcBef>
              <a:buClr>
                <a:srgbClr val="E38312"/>
              </a:buClr>
              <a:buFont typeface="Courier New"/>
              <a:buChar char="o"/>
              <a:tabLst>
                <a:tab pos="355600" algn="l"/>
              </a:tabLst>
            </a:pPr>
            <a:r>
              <a:rPr sz="3200" b="1" dirty="0">
                <a:solidFill>
                  <a:srgbClr val="404040"/>
                </a:solidFill>
                <a:latin typeface="Times New Roman"/>
                <a:cs typeface="Times New Roman"/>
              </a:rPr>
              <a:t>Right</a:t>
            </a:r>
            <a:r>
              <a:rPr sz="3200" b="1" spc="-5" dirty="0">
                <a:solidFill>
                  <a:srgbClr val="404040"/>
                </a:solidFill>
                <a:latin typeface="Times New Roman"/>
                <a:cs typeface="Times New Roman"/>
              </a:rPr>
              <a:t> </a:t>
            </a:r>
            <a:r>
              <a:rPr sz="3200" b="1" dirty="0">
                <a:solidFill>
                  <a:srgbClr val="404040"/>
                </a:solidFill>
                <a:latin typeface="Times New Roman"/>
                <a:cs typeface="Times New Roman"/>
              </a:rPr>
              <a:t>to</a:t>
            </a:r>
            <a:r>
              <a:rPr sz="3200" b="1" spc="-35" dirty="0">
                <a:solidFill>
                  <a:srgbClr val="404040"/>
                </a:solidFill>
                <a:latin typeface="Times New Roman"/>
                <a:cs typeface="Times New Roman"/>
              </a:rPr>
              <a:t> </a:t>
            </a:r>
            <a:r>
              <a:rPr sz="3200" b="1" dirty="0">
                <a:solidFill>
                  <a:srgbClr val="404040"/>
                </a:solidFill>
                <a:latin typeface="Times New Roman"/>
                <a:cs typeface="Times New Roman"/>
              </a:rPr>
              <a:t>be</a:t>
            </a:r>
            <a:r>
              <a:rPr sz="3200" b="1" spc="5" dirty="0">
                <a:solidFill>
                  <a:srgbClr val="404040"/>
                </a:solidFill>
                <a:latin typeface="Times New Roman"/>
                <a:cs typeface="Times New Roman"/>
              </a:rPr>
              <a:t> </a:t>
            </a:r>
            <a:r>
              <a:rPr sz="3200" b="1" spc="-10" dirty="0">
                <a:solidFill>
                  <a:srgbClr val="404040"/>
                </a:solidFill>
                <a:latin typeface="Times New Roman"/>
                <a:cs typeface="Times New Roman"/>
              </a:rPr>
              <a:t>Informed</a:t>
            </a:r>
            <a:endParaRPr sz="3200">
              <a:latin typeface="Times New Roman"/>
              <a:cs typeface="Times New Roman"/>
            </a:endParaRPr>
          </a:p>
          <a:p>
            <a:pPr marL="355600" indent="-342900">
              <a:lnSpc>
                <a:spcPct val="100000"/>
              </a:lnSpc>
              <a:spcBef>
                <a:spcPts val="1019"/>
              </a:spcBef>
              <a:buClr>
                <a:srgbClr val="E38312"/>
              </a:buClr>
              <a:buFont typeface="Courier New"/>
              <a:buChar char="o"/>
              <a:tabLst>
                <a:tab pos="355600" algn="l"/>
              </a:tabLst>
            </a:pPr>
            <a:r>
              <a:rPr sz="3200" b="1" dirty="0">
                <a:solidFill>
                  <a:srgbClr val="404040"/>
                </a:solidFill>
                <a:latin typeface="Times New Roman"/>
                <a:cs typeface="Times New Roman"/>
              </a:rPr>
              <a:t>Right</a:t>
            </a:r>
            <a:r>
              <a:rPr sz="3200" b="1" spc="5" dirty="0">
                <a:solidFill>
                  <a:srgbClr val="404040"/>
                </a:solidFill>
                <a:latin typeface="Times New Roman"/>
                <a:cs typeface="Times New Roman"/>
              </a:rPr>
              <a:t> </a:t>
            </a:r>
            <a:r>
              <a:rPr sz="3200" b="1" dirty="0">
                <a:solidFill>
                  <a:srgbClr val="404040"/>
                </a:solidFill>
                <a:latin typeface="Times New Roman"/>
                <a:cs typeface="Times New Roman"/>
              </a:rPr>
              <a:t>to</a:t>
            </a:r>
            <a:r>
              <a:rPr sz="3200" b="1" spc="-20" dirty="0">
                <a:solidFill>
                  <a:srgbClr val="404040"/>
                </a:solidFill>
                <a:latin typeface="Times New Roman"/>
                <a:cs typeface="Times New Roman"/>
              </a:rPr>
              <a:t> </a:t>
            </a:r>
            <a:r>
              <a:rPr sz="3200" b="1" spc="-10" dirty="0">
                <a:solidFill>
                  <a:srgbClr val="404040"/>
                </a:solidFill>
                <a:latin typeface="Times New Roman"/>
                <a:cs typeface="Times New Roman"/>
              </a:rPr>
              <a:t>Choose</a:t>
            </a:r>
            <a:endParaRPr sz="3200">
              <a:latin typeface="Times New Roman"/>
              <a:cs typeface="Times New Roman"/>
            </a:endParaRPr>
          </a:p>
          <a:p>
            <a:pPr marL="355600" indent="-342900">
              <a:lnSpc>
                <a:spcPct val="100000"/>
              </a:lnSpc>
              <a:spcBef>
                <a:spcPts val="1025"/>
              </a:spcBef>
              <a:buClr>
                <a:srgbClr val="E38312"/>
              </a:buClr>
              <a:buFont typeface="Courier New"/>
              <a:buChar char="o"/>
              <a:tabLst>
                <a:tab pos="355600" algn="l"/>
              </a:tabLst>
            </a:pPr>
            <a:r>
              <a:rPr sz="3200" b="1" dirty="0">
                <a:solidFill>
                  <a:srgbClr val="404040"/>
                </a:solidFill>
                <a:latin typeface="Times New Roman"/>
                <a:cs typeface="Times New Roman"/>
              </a:rPr>
              <a:t>Right</a:t>
            </a:r>
            <a:r>
              <a:rPr sz="3200" b="1" spc="-5" dirty="0">
                <a:solidFill>
                  <a:srgbClr val="404040"/>
                </a:solidFill>
                <a:latin typeface="Times New Roman"/>
                <a:cs typeface="Times New Roman"/>
              </a:rPr>
              <a:t> </a:t>
            </a:r>
            <a:r>
              <a:rPr sz="3200" b="1" dirty="0">
                <a:solidFill>
                  <a:srgbClr val="404040"/>
                </a:solidFill>
                <a:latin typeface="Times New Roman"/>
                <a:cs typeface="Times New Roman"/>
              </a:rPr>
              <a:t>to</a:t>
            </a:r>
            <a:r>
              <a:rPr sz="3200" b="1" spc="-35" dirty="0">
                <a:solidFill>
                  <a:srgbClr val="404040"/>
                </a:solidFill>
                <a:latin typeface="Times New Roman"/>
                <a:cs typeface="Times New Roman"/>
              </a:rPr>
              <a:t> </a:t>
            </a:r>
            <a:r>
              <a:rPr sz="3200" b="1" dirty="0">
                <a:solidFill>
                  <a:srgbClr val="404040"/>
                </a:solidFill>
                <a:latin typeface="Times New Roman"/>
                <a:cs typeface="Times New Roman"/>
              </a:rPr>
              <a:t>be</a:t>
            </a:r>
            <a:r>
              <a:rPr sz="3200" b="1" spc="5" dirty="0">
                <a:solidFill>
                  <a:srgbClr val="404040"/>
                </a:solidFill>
                <a:latin typeface="Times New Roman"/>
                <a:cs typeface="Times New Roman"/>
              </a:rPr>
              <a:t> </a:t>
            </a:r>
            <a:r>
              <a:rPr sz="3200" b="1" spc="-20" dirty="0">
                <a:solidFill>
                  <a:srgbClr val="404040"/>
                </a:solidFill>
                <a:latin typeface="Times New Roman"/>
                <a:cs typeface="Times New Roman"/>
              </a:rPr>
              <a:t>Heard</a:t>
            </a:r>
            <a:endParaRPr sz="3200">
              <a:latin typeface="Times New Roman"/>
              <a:cs typeface="Times New Roman"/>
            </a:endParaRPr>
          </a:p>
          <a:p>
            <a:pPr marL="355600" indent="-342900">
              <a:lnSpc>
                <a:spcPct val="100000"/>
              </a:lnSpc>
              <a:spcBef>
                <a:spcPts val="985"/>
              </a:spcBef>
              <a:buClr>
                <a:srgbClr val="E38312"/>
              </a:buClr>
              <a:buFont typeface="Courier New"/>
              <a:buChar char="o"/>
              <a:tabLst>
                <a:tab pos="355600" algn="l"/>
              </a:tabLst>
            </a:pPr>
            <a:r>
              <a:rPr sz="3200" b="1" dirty="0">
                <a:solidFill>
                  <a:srgbClr val="404040"/>
                </a:solidFill>
                <a:latin typeface="Times New Roman"/>
                <a:cs typeface="Times New Roman"/>
              </a:rPr>
              <a:t>Right to</a:t>
            </a:r>
            <a:r>
              <a:rPr sz="3200" b="1" spc="-30" dirty="0">
                <a:solidFill>
                  <a:srgbClr val="404040"/>
                </a:solidFill>
                <a:latin typeface="Times New Roman"/>
                <a:cs typeface="Times New Roman"/>
              </a:rPr>
              <a:t> </a:t>
            </a:r>
            <a:r>
              <a:rPr sz="3200" b="1" dirty="0">
                <a:solidFill>
                  <a:srgbClr val="404040"/>
                </a:solidFill>
                <a:latin typeface="Times New Roman"/>
                <a:cs typeface="Times New Roman"/>
              </a:rPr>
              <a:t>Seek</a:t>
            </a:r>
            <a:r>
              <a:rPr sz="3200" b="1" spc="-30" dirty="0">
                <a:solidFill>
                  <a:srgbClr val="404040"/>
                </a:solidFill>
                <a:latin typeface="Times New Roman"/>
                <a:cs typeface="Times New Roman"/>
              </a:rPr>
              <a:t> </a:t>
            </a:r>
            <a:r>
              <a:rPr sz="3200" b="1" spc="-10" dirty="0">
                <a:solidFill>
                  <a:srgbClr val="404040"/>
                </a:solidFill>
                <a:latin typeface="Times New Roman"/>
                <a:cs typeface="Times New Roman"/>
              </a:rPr>
              <a:t>Redressal</a:t>
            </a:r>
            <a:endParaRPr sz="3200">
              <a:latin typeface="Times New Roman"/>
              <a:cs typeface="Times New Roman"/>
            </a:endParaRPr>
          </a:p>
          <a:p>
            <a:pPr marL="355600" indent="-342900">
              <a:lnSpc>
                <a:spcPct val="100000"/>
              </a:lnSpc>
              <a:spcBef>
                <a:spcPts val="1025"/>
              </a:spcBef>
              <a:buClr>
                <a:srgbClr val="E38312"/>
              </a:buClr>
              <a:buFont typeface="Courier New"/>
              <a:buChar char="o"/>
              <a:tabLst>
                <a:tab pos="355600" algn="l"/>
              </a:tabLst>
            </a:pPr>
            <a:r>
              <a:rPr sz="3200" b="1" dirty="0">
                <a:solidFill>
                  <a:srgbClr val="404040"/>
                </a:solidFill>
                <a:latin typeface="Times New Roman"/>
                <a:cs typeface="Times New Roman"/>
              </a:rPr>
              <a:t>Right</a:t>
            </a:r>
            <a:r>
              <a:rPr sz="3200" b="1" spc="20" dirty="0">
                <a:solidFill>
                  <a:srgbClr val="404040"/>
                </a:solidFill>
                <a:latin typeface="Times New Roman"/>
                <a:cs typeface="Times New Roman"/>
              </a:rPr>
              <a:t> </a:t>
            </a:r>
            <a:r>
              <a:rPr sz="3200" b="1" dirty="0">
                <a:solidFill>
                  <a:srgbClr val="404040"/>
                </a:solidFill>
                <a:latin typeface="Times New Roman"/>
                <a:cs typeface="Times New Roman"/>
              </a:rPr>
              <a:t>to</a:t>
            </a:r>
            <a:r>
              <a:rPr sz="3200" b="1" spc="-10" dirty="0">
                <a:solidFill>
                  <a:srgbClr val="404040"/>
                </a:solidFill>
                <a:latin typeface="Times New Roman"/>
                <a:cs typeface="Times New Roman"/>
              </a:rPr>
              <a:t> Consumer</a:t>
            </a:r>
            <a:r>
              <a:rPr sz="3200" b="1" spc="-235" dirty="0">
                <a:solidFill>
                  <a:srgbClr val="404040"/>
                </a:solidFill>
                <a:latin typeface="Times New Roman"/>
                <a:cs typeface="Times New Roman"/>
              </a:rPr>
              <a:t> </a:t>
            </a:r>
            <a:r>
              <a:rPr sz="3200" b="1" spc="-10" dirty="0">
                <a:solidFill>
                  <a:srgbClr val="404040"/>
                </a:solidFill>
                <a:latin typeface="Times New Roman"/>
                <a:cs typeface="Times New Roman"/>
              </a:rPr>
              <a:t>Awareness</a:t>
            </a:r>
            <a:endParaRPr sz="32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0044" y="1251915"/>
            <a:ext cx="11163300" cy="4785995"/>
          </a:xfrm>
          <a:prstGeom prst="rect">
            <a:avLst/>
          </a:prstGeom>
        </p:spPr>
        <p:txBody>
          <a:bodyPr vert="horz" wrap="square" lIns="0" tIns="14605" rIns="0" bIns="0" rtlCol="0">
            <a:spAutoFit/>
          </a:bodyPr>
          <a:lstStyle/>
          <a:p>
            <a:pPr marL="355600" marR="182245" indent="-342900">
              <a:lnSpc>
                <a:spcPct val="100000"/>
              </a:lnSpc>
              <a:spcBef>
                <a:spcPts val="115"/>
              </a:spcBef>
              <a:buFont typeface="Arial MT"/>
              <a:buChar char="•"/>
              <a:tabLst>
                <a:tab pos="355600" algn="l"/>
              </a:tabLst>
            </a:pPr>
            <a:r>
              <a:rPr sz="2400" i="1" dirty="0">
                <a:latin typeface="Corbel"/>
                <a:cs typeface="Corbel"/>
              </a:rPr>
              <a:t>The</a:t>
            </a:r>
            <a:r>
              <a:rPr sz="2400" i="1" spc="-145" dirty="0">
                <a:latin typeface="Corbel"/>
                <a:cs typeface="Corbel"/>
              </a:rPr>
              <a:t> </a:t>
            </a:r>
            <a:r>
              <a:rPr sz="2400" i="1" spc="-45" dirty="0">
                <a:latin typeface="Corbel"/>
                <a:cs typeface="Corbel"/>
              </a:rPr>
              <a:t>CCPA</a:t>
            </a:r>
            <a:r>
              <a:rPr sz="2400" i="1" spc="-75" dirty="0">
                <a:latin typeface="Corbel"/>
                <a:cs typeface="Corbel"/>
              </a:rPr>
              <a:t> </a:t>
            </a:r>
            <a:r>
              <a:rPr sz="2400" i="1" dirty="0">
                <a:latin typeface="Corbel"/>
                <a:cs typeface="Corbel"/>
              </a:rPr>
              <a:t>is</a:t>
            </a:r>
            <a:r>
              <a:rPr sz="2400" i="1" spc="-35" dirty="0">
                <a:latin typeface="Corbel"/>
                <a:cs typeface="Corbel"/>
              </a:rPr>
              <a:t> </a:t>
            </a:r>
            <a:r>
              <a:rPr sz="2400" i="1" dirty="0">
                <a:latin typeface="Corbel"/>
                <a:cs typeface="Corbel"/>
              </a:rPr>
              <a:t>responsible</a:t>
            </a:r>
            <a:r>
              <a:rPr sz="2400" i="1" spc="-55" dirty="0">
                <a:latin typeface="Corbel"/>
                <a:cs typeface="Corbel"/>
              </a:rPr>
              <a:t> </a:t>
            </a:r>
            <a:r>
              <a:rPr sz="2400" i="1" dirty="0">
                <a:latin typeface="Corbel"/>
                <a:cs typeface="Corbel"/>
              </a:rPr>
              <a:t>for</a:t>
            </a:r>
            <a:r>
              <a:rPr sz="2400" i="1" spc="-85" dirty="0">
                <a:latin typeface="Corbel"/>
                <a:cs typeface="Corbel"/>
              </a:rPr>
              <a:t> </a:t>
            </a:r>
            <a:r>
              <a:rPr sz="2400" i="1" dirty="0">
                <a:latin typeface="Corbel"/>
                <a:cs typeface="Corbel"/>
              </a:rPr>
              <a:t>promoting,</a:t>
            </a:r>
            <a:r>
              <a:rPr sz="2400" i="1" spc="-30" dirty="0">
                <a:latin typeface="Corbel"/>
                <a:cs typeface="Corbel"/>
              </a:rPr>
              <a:t> </a:t>
            </a:r>
            <a:r>
              <a:rPr sz="2400" i="1" spc="-10" dirty="0">
                <a:latin typeface="Corbel"/>
                <a:cs typeface="Corbel"/>
              </a:rPr>
              <a:t>protecting,</a:t>
            </a:r>
            <a:r>
              <a:rPr sz="2400" i="1" spc="-60" dirty="0">
                <a:latin typeface="Corbel"/>
                <a:cs typeface="Corbel"/>
              </a:rPr>
              <a:t> </a:t>
            </a:r>
            <a:r>
              <a:rPr sz="2400" i="1" dirty="0">
                <a:latin typeface="Corbel"/>
                <a:cs typeface="Corbel"/>
              </a:rPr>
              <a:t>and</a:t>
            </a:r>
            <a:r>
              <a:rPr sz="2400" i="1" spc="-85" dirty="0">
                <a:latin typeface="Corbel"/>
                <a:cs typeface="Corbel"/>
              </a:rPr>
              <a:t> </a:t>
            </a:r>
            <a:r>
              <a:rPr sz="2400" i="1" dirty="0">
                <a:latin typeface="Corbel"/>
                <a:cs typeface="Corbel"/>
              </a:rPr>
              <a:t>enforcing</a:t>
            </a:r>
            <a:r>
              <a:rPr sz="2400" i="1" spc="-80" dirty="0">
                <a:latin typeface="Corbel"/>
                <a:cs typeface="Corbel"/>
              </a:rPr>
              <a:t> </a:t>
            </a:r>
            <a:r>
              <a:rPr sz="2400" i="1" dirty="0">
                <a:latin typeface="Corbel"/>
                <a:cs typeface="Corbel"/>
              </a:rPr>
              <a:t>consumer</a:t>
            </a:r>
            <a:r>
              <a:rPr sz="2400" i="1" spc="-80" dirty="0">
                <a:latin typeface="Corbel"/>
                <a:cs typeface="Corbel"/>
              </a:rPr>
              <a:t> </a:t>
            </a:r>
            <a:r>
              <a:rPr sz="2400" i="1" dirty="0">
                <a:latin typeface="Corbel"/>
                <a:cs typeface="Corbel"/>
              </a:rPr>
              <a:t>rights</a:t>
            </a:r>
            <a:r>
              <a:rPr sz="2400" i="1" spc="-25" dirty="0">
                <a:latin typeface="Corbel"/>
                <a:cs typeface="Corbel"/>
              </a:rPr>
              <a:t> </a:t>
            </a:r>
            <a:r>
              <a:rPr sz="2400" i="1" spc="-10" dirty="0">
                <a:latin typeface="Corbel"/>
                <a:cs typeface="Corbel"/>
              </a:rPr>
              <a:t>across </a:t>
            </a:r>
            <a:r>
              <a:rPr sz="2400" i="1" dirty="0">
                <a:latin typeface="Corbel"/>
                <a:cs typeface="Corbel"/>
              </a:rPr>
              <a:t>the</a:t>
            </a:r>
            <a:r>
              <a:rPr sz="2400" i="1" spc="-40" dirty="0">
                <a:latin typeface="Corbel"/>
                <a:cs typeface="Corbel"/>
              </a:rPr>
              <a:t> </a:t>
            </a:r>
            <a:r>
              <a:rPr sz="2400" i="1" spc="-10" dirty="0">
                <a:latin typeface="Corbel"/>
                <a:cs typeface="Corbel"/>
              </a:rPr>
              <a:t>country.</a:t>
            </a:r>
            <a:endParaRPr sz="2400">
              <a:latin typeface="Corbel"/>
              <a:cs typeface="Corbel"/>
            </a:endParaRPr>
          </a:p>
          <a:p>
            <a:pPr marL="355600" marR="5080" indent="-342900">
              <a:lnSpc>
                <a:spcPct val="100000"/>
              </a:lnSpc>
              <a:spcBef>
                <a:spcPts val="5"/>
              </a:spcBef>
              <a:buFont typeface="Arial MT"/>
              <a:buChar char="•"/>
              <a:tabLst>
                <a:tab pos="355600" algn="l"/>
              </a:tabLst>
            </a:pPr>
            <a:r>
              <a:rPr sz="2400" i="1" dirty="0">
                <a:latin typeface="Corbel"/>
                <a:cs typeface="Corbel"/>
              </a:rPr>
              <a:t>It</a:t>
            </a:r>
            <a:r>
              <a:rPr sz="2400" i="1" spc="-35" dirty="0">
                <a:latin typeface="Corbel"/>
                <a:cs typeface="Corbel"/>
              </a:rPr>
              <a:t> </a:t>
            </a:r>
            <a:r>
              <a:rPr sz="2400" i="1" dirty="0">
                <a:latin typeface="Corbel"/>
                <a:cs typeface="Corbel"/>
              </a:rPr>
              <a:t>has</a:t>
            </a:r>
            <a:r>
              <a:rPr sz="2400" i="1" spc="-55" dirty="0">
                <a:latin typeface="Corbel"/>
                <a:cs typeface="Corbel"/>
              </a:rPr>
              <a:t> </a:t>
            </a:r>
            <a:r>
              <a:rPr sz="2400" i="1" dirty="0">
                <a:latin typeface="Corbel"/>
                <a:cs typeface="Corbel"/>
              </a:rPr>
              <a:t>wide-ranging</a:t>
            </a:r>
            <a:r>
              <a:rPr sz="2400" i="1" spc="-85" dirty="0">
                <a:latin typeface="Corbel"/>
                <a:cs typeface="Corbel"/>
              </a:rPr>
              <a:t> </a:t>
            </a:r>
            <a:r>
              <a:rPr sz="2400" i="1" dirty="0">
                <a:latin typeface="Corbel"/>
                <a:cs typeface="Corbel"/>
              </a:rPr>
              <a:t>powers</a:t>
            </a:r>
            <a:r>
              <a:rPr sz="2400" i="1" spc="-65" dirty="0">
                <a:latin typeface="Corbel"/>
                <a:cs typeface="Corbel"/>
              </a:rPr>
              <a:t> </a:t>
            </a:r>
            <a:r>
              <a:rPr sz="2400" i="1" dirty="0">
                <a:latin typeface="Corbel"/>
                <a:cs typeface="Corbel"/>
              </a:rPr>
              <a:t>to</a:t>
            </a:r>
            <a:r>
              <a:rPr sz="2400" i="1" spc="-30" dirty="0">
                <a:latin typeface="Corbel"/>
                <a:cs typeface="Corbel"/>
              </a:rPr>
              <a:t> </a:t>
            </a:r>
            <a:r>
              <a:rPr sz="2400" i="1" dirty="0">
                <a:latin typeface="Corbel"/>
                <a:cs typeface="Corbel"/>
              </a:rPr>
              <a:t>regulate</a:t>
            </a:r>
            <a:r>
              <a:rPr sz="2400" i="1" spc="-50" dirty="0">
                <a:latin typeface="Corbel"/>
                <a:cs typeface="Corbel"/>
              </a:rPr>
              <a:t> </a:t>
            </a:r>
            <a:r>
              <a:rPr sz="2400" i="1" dirty="0">
                <a:latin typeface="Corbel"/>
                <a:cs typeface="Corbel"/>
              </a:rPr>
              <a:t>and</a:t>
            </a:r>
            <a:r>
              <a:rPr sz="2400" i="1" spc="-50" dirty="0">
                <a:latin typeface="Corbel"/>
                <a:cs typeface="Corbel"/>
              </a:rPr>
              <a:t> </a:t>
            </a:r>
            <a:r>
              <a:rPr sz="2400" i="1" dirty="0">
                <a:latin typeface="Corbel"/>
                <a:cs typeface="Corbel"/>
              </a:rPr>
              <a:t>Look</a:t>
            </a:r>
            <a:r>
              <a:rPr sz="2400" i="1" spc="-80" dirty="0">
                <a:latin typeface="Corbel"/>
                <a:cs typeface="Corbel"/>
              </a:rPr>
              <a:t> </a:t>
            </a:r>
            <a:r>
              <a:rPr sz="2400" i="1" dirty="0">
                <a:latin typeface="Corbel"/>
                <a:cs typeface="Corbel"/>
              </a:rPr>
              <a:t>into</a:t>
            </a:r>
            <a:r>
              <a:rPr sz="2400" i="1" spc="-35" dirty="0">
                <a:latin typeface="Corbel"/>
                <a:cs typeface="Corbel"/>
              </a:rPr>
              <a:t> </a:t>
            </a:r>
            <a:r>
              <a:rPr sz="2400" i="1" dirty="0">
                <a:latin typeface="Corbel"/>
                <a:cs typeface="Corbel"/>
              </a:rPr>
              <a:t>violations</a:t>
            </a:r>
            <a:r>
              <a:rPr sz="2400" i="1" spc="-60" dirty="0">
                <a:latin typeface="Corbel"/>
                <a:cs typeface="Corbel"/>
              </a:rPr>
              <a:t> </a:t>
            </a:r>
            <a:r>
              <a:rPr sz="2400" i="1" dirty="0">
                <a:latin typeface="Corbel"/>
                <a:cs typeface="Corbel"/>
              </a:rPr>
              <a:t>of</a:t>
            </a:r>
            <a:r>
              <a:rPr sz="2400" i="1" spc="-70" dirty="0">
                <a:latin typeface="Corbel"/>
                <a:cs typeface="Corbel"/>
              </a:rPr>
              <a:t> </a:t>
            </a:r>
            <a:r>
              <a:rPr sz="2400" i="1" dirty="0">
                <a:latin typeface="Corbel"/>
                <a:cs typeface="Corbel"/>
              </a:rPr>
              <a:t>consumer</a:t>
            </a:r>
            <a:r>
              <a:rPr sz="2400" i="1" spc="-85" dirty="0">
                <a:latin typeface="Corbel"/>
                <a:cs typeface="Corbel"/>
              </a:rPr>
              <a:t> </a:t>
            </a:r>
            <a:r>
              <a:rPr sz="2400" i="1" dirty="0">
                <a:latin typeface="Corbel"/>
                <a:cs typeface="Corbel"/>
              </a:rPr>
              <a:t>rights,</a:t>
            </a:r>
            <a:r>
              <a:rPr sz="2400" i="1" spc="-25" dirty="0">
                <a:latin typeface="Corbel"/>
                <a:cs typeface="Corbel"/>
              </a:rPr>
              <a:t> </a:t>
            </a:r>
            <a:r>
              <a:rPr sz="2400" i="1" spc="-10" dirty="0">
                <a:latin typeface="Corbel"/>
                <a:cs typeface="Corbel"/>
              </a:rPr>
              <a:t>unfair </a:t>
            </a:r>
            <a:r>
              <a:rPr sz="2400" i="1" dirty="0">
                <a:latin typeface="Corbel"/>
                <a:cs typeface="Corbel"/>
              </a:rPr>
              <a:t>trade</a:t>
            </a:r>
            <a:r>
              <a:rPr sz="2400" i="1" spc="-5" dirty="0">
                <a:latin typeface="Corbel"/>
                <a:cs typeface="Corbel"/>
              </a:rPr>
              <a:t> </a:t>
            </a:r>
            <a:r>
              <a:rPr sz="2400" i="1" dirty="0">
                <a:latin typeface="Corbel"/>
                <a:cs typeface="Corbel"/>
              </a:rPr>
              <a:t>practices,</a:t>
            </a:r>
            <a:r>
              <a:rPr sz="2400" i="1" spc="-40" dirty="0">
                <a:latin typeface="Corbel"/>
                <a:cs typeface="Corbel"/>
              </a:rPr>
              <a:t> </a:t>
            </a:r>
            <a:r>
              <a:rPr sz="2400" i="1" dirty="0">
                <a:latin typeface="Corbel"/>
                <a:cs typeface="Corbel"/>
              </a:rPr>
              <a:t>false</a:t>
            </a:r>
            <a:r>
              <a:rPr sz="2400" i="1" spc="-35" dirty="0">
                <a:latin typeface="Corbel"/>
                <a:cs typeface="Corbel"/>
              </a:rPr>
              <a:t> </a:t>
            </a:r>
            <a:r>
              <a:rPr sz="2400" i="1" dirty="0">
                <a:latin typeface="Corbel"/>
                <a:cs typeface="Corbel"/>
              </a:rPr>
              <a:t>and</a:t>
            </a:r>
            <a:r>
              <a:rPr sz="2400" i="1" spc="-60" dirty="0">
                <a:latin typeface="Corbel"/>
                <a:cs typeface="Corbel"/>
              </a:rPr>
              <a:t> </a:t>
            </a:r>
            <a:r>
              <a:rPr sz="2400" i="1" spc="-10" dirty="0">
                <a:latin typeface="Corbel"/>
                <a:cs typeface="Corbel"/>
              </a:rPr>
              <a:t>misleading</a:t>
            </a:r>
            <a:r>
              <a:rPr sz="2400" i="1" spc="-65" dirty="0">
                <a:latin typeface="Corbel"/>
                <a:cs typeface="Corbel"/>
              </a:rPr>
              <a:t> </a:t>
            </a:r>
            <a:r>
              <a:rPr sz="2400" i="1" spc="-10" dirty="0">
                <a:latin typeface="Corbel"/>
                <a:cs typeface="Corbel"/>
              </a:rPr>
              <a:t>advertisements</a:t>
            </a:r>
            <a:r>
              <a:rPr sz="2400" i="1" spc="-75" dirty="0">
                <a:latin typeface="Corbel"/>
                <a:cs typeface="Corbel"/>
              </a:rPr>
              <a:t> </a:t>
            </a:r>
            <a:r>
              <a:rPr sz="2400" i="1" dirty="0">
                <a:latin typeface="Corbel"/>
                <a:cs typeface="Corbel"/>
              </a:rPr>
              <a:t>and</a:t>
            </a:r>
            <a:r>
              <a:rPr sz="2400" i="1" spc="-25" dirty="0">
                <a:latin typeface="Corbel"/>
                <a:cs typeface="Corbel"/>
              </a:rPr>
              <a:t> </a:t>
            </a:r>
            <a:r>
              <a:rPr sz="2400" i="1" dirty="0">
                <a:latin typeface="Corbel"/>
                <a:cs typeface="Corbel"/>
              </a:rPr>
              <a:t>take legal</a:t>
            </a:r>
            <a:r>
              <a:rPr sz="2400" i="1" spc="-50" dirty="0">
                <a:latin typeface="Corbel"/>
                <a:cs typeface="Corbel"/>
              </a:rPr>
              <a:t> </a:t>
            </a:r>
            <a:r>
              <a:rPr sz="2400" i="1" dirty="0">
                <a:latin typeface="Corbel"/>
                <a:cs typeface="Corbel"/>
              </a:rPr>
              <a:t>action,</a:t>
            </a:r>
            <a:r>
              <a:rPr sz="2400" i="1" spc="-35" dirty="0">
                <a:latin typeface="Corbel"/>
                <a:cs typeface="Corbel"/>
              </a:rPr>
              <a:t> </a:t>
            </a:r>
            <a:r>
              <a:rPr sz="2400" i="1" dirty="0">
                <a:latin typeface="Corbel"/>
                <a:cs typeface="Corbel"/>
              </a:rPr>
              <a:t>and</a:t>
            </a:r>
            <a:r>
              <a:rPr sz="2400" i="1" spc="-65" dirty="0">
                <a:latin typeface="Corbel"/>
                <a:cs typeface="Corbel"/>
              </a:rPr>
              <a:t> </a:t>
            </a:r>
            <a:r>
              <a:rPr sz="2400" i="1" spc="-10" dirty="0">
                <a:latin typeface="Corbel"/>
                <a:cs typeface="Corbel"/>
              </a:rPr>
              <a:t>handle </a:t>
            </a:r>
            <a:r>
              <a:rPr sz="2400" i="1" dirty="0">
                <a:latin typeface="Corbel"/>
                <a:cs typeface="Corbel"/>
              </a:rPr>
              <a:t>customer</a:t>
            </a:r>
            <a:r>
              <a:rPr sz="2400" i="1" spc="-100" dirty="0">
                <a:latin typeface="Corbel"/>
                <a:cs typeface="Corbel"/>
              </a:rPr>
              <a:t> </a:t>
            </a:r>
            <a:r>
              <a:rPr sz="2400" i="1" spc="-10" dirty="0">
                <a:latin typeface="Corbel"/>
                <a:cs typeface="Corbel"/>
              </a:rPr>
              <a:t>complaints</a:t>
            </a:r>
            <a:endParaRPr sz="2400">
              <a:latin typeface="Corbel"/>
              <a:cs typeface="Corbel"/>
            </a:endParaRPr>
          </a:p>
          <a:p>
            <a:pPr marL="354965" indent="-342265">
              <a:lnSpc>
                <a:spcPct val="100000"/>
              </a:lnSpc>
              <a:spcBef>
                <a:spcPts val="2885"/>
              </a:spcBef>
              <a:buFont typeface="Wingdings"/>
              <a:buChar char=""/>
              <a:tabLst>
                <a:tab pos="354965" algn="l"/>
              </a:tabLst>
            </a:pPr>
            <a:r>
              <a:rPr sz="2400" b="1" i="1" u="sng" spc="-10" dirty="0">
                <a:uFill>
                  <a:solidFill>
                    <a:srgbClr val="000000"/>
                  </a:solidFill>
                </a:uFill>
                <a:latin typeface="Calibri"/>
                <a:cs typeface="Calibri"/>
              </a:rPr>
              <a:t>Formation</a:t>
            </a:r>
            <a:r>
              <a:rPr sz="2400" b="1" i="1" u="sng" spc="-85" dirty="0">
                <a:uFill>
                  <a:solidFill>
                    <a:srgbClr val="000000"/>
                  </a:solidFill>
                </a:uFill>
                <a:latin typeface="Calibri"/>
                <a:cs typeface="Calibri"/>
              </a:rPr>
              <a:t> </a:t>
            </a:r>
            <a:r>
              <a:rPr sz="2400" b="1" i="1" u="sng" dirty="0">
                <a:uFill>
                  <a:solidFill>
                    <a:srgbClr val="000000"/>
                  </a:solidFill>
                </a:uFill>
                <a:latin typeface="Calibri"/>
                <a:cs typeface="Calibri"/>
              </a:rPr>
              <a:t>And</a:t>
            </a:r>
            <a:r>
              <a:rPr sz="2400" b="1" i="1" u="sng" spc="-50" dirty="0">
                <a:uFill>
                  <a:solidFill>
                    <a:srgbClr val="000000"/>
                  </a:solidFill>
                </a:uFill>
                <a:latin typeface="Calibri"/>
                <a:cs typeface="Calibri"/>
              </a:rPr>
              <a:t> </a:t>
            </a:r>
            <a:r>
              <a:rPr sz="2400" b="1" i="1" u="sng" spc="-10" dirty="0">
                <a:uFill>
                  <a:solidFill>
                    <a:srgbClr val="000000"/>
                  </a:solidFill>
                </a:uFill>
                <a:latin typeface="Calibri"/>
                <a:cs typeface="Calibri"/>
              </a:rPr>
              <a:t>Constitution</a:t>
            </a:r>
            <a:r>
              <a:rPr sz="2400" b="1" i="1" u="sng" spc="15" dirty="0">
                <a:uFill>
                  <a:solidFill>
                    <a:srgbClr val="000000"/>
                  </a:solidFill>
                </a:uFill>
                <a:latin typeface="Calibri"/>
                <a:cs typeface="Calibri"/>
              </a:rPr>
              <a:t> </a:t>
            </a:r>
            <a:r>
              <a:rPr sz="2400" b="1" i="1" u="sng" dirty="0">
                <a:uFill>
                  <a:solidFill>
                    <a:srgbClr val="000000"/>
                  </a:solidFill>
                </a:uFill>
                <a:latin typeface="Calibri"/>
                <a:cs typeface="Calibri"/>
              </a:rPr>
              <a:t>of</a:t>
            </a:r>
            <a:r>
              <a:rPr sz="2400" b="1" i="1" u="sng" spc="-45" dirty="0">
                <a:uFill>
                  <a:solidFill>
                    <a:srgbClr val="000000"/>
                  </a:solidFill>
                </a:uFill>
                <a:latin typeface="Calibri"/>
                <a:cs typeface="Calibri"/>
              </a:rPr>
              <a:t> </a:t>
            </a:r>
            <a:r>
              <a:rPr sz="2400" b="1" i="1" u="sng" spc="-20" dirty="0">
                <a:uFill>
                  <a:solidFill>
                    <a:srgbClr val="000000"/>
                  </a:solidFill>
                </a:uFill>
                <a:latin typeface="Calibri"/>
                <a:cs typeface="Calibri"/>
              </a:rPr>
              <a:t>CCPA</a:t>
            </a:r>
            <a:endParaRPr sz="2400">
              <a:latin typeface="Calibri"/>
              <a:cs typeface="Calibri"/>
            </a:endParaRPr>
          </a:p>
          <a:p>
            <a:pPr marL="355600" marR="230504" indent="-342900">
              <a:lnSpc>
                <a:spcPct val="100000"/>
              </a:lnSpc>
              <a:buFont typeface="Arial MT"/>
              <a:buChar char="•"/>
              <a:tabLst>
                <a:tab pos="355600" algn="l"/>
              </a:tabLst>
            </a:pPr>
            <a:r>
              <a:rPr sz="2400" i="1" dirty="0">
                <a:latin typeface="Calibri"/>
                <a:cs typeface="Calibri"/>
              </a:rPr>
              <a:t>The</a:t>
            </a:r>
            <a:r>
              <a:rPr sz="2400" i="1" spc="-55" dirty="0">
                <a:latin typeface="Calibri"/>
                <a:cs typeface="Calibri"/>
              </a:rPr>
              <a:t> </a:t>
            </a:r>
            <a:r>
              <a:rPr sz="2400" i="1" dirty="0">
                <a:latin typeface="Calibri"/>
                <a:cs typeface="Calibri"/>
              </a:rPr>
              <a:t>Central</a:t>
            </a:r>
            <a:r>
              <a:rPr sz="2400" i="1" spc="-45" dirty="0">
                <a:latin typeface="Calibri"/>
                <a:cs typeface="Calibri"/>
              </a:rPr>
              <a:t> </a:t>
            </a:r>
            <a:r>
              <a:rPr sz="2400" i="1" dirty="0">
                <a:latin typeface="Calibri"/>
                <a:cs typeface="Calibri"/>
              </a:rPr>
              <a:t>Authority</a:t>
            </a:r>
            <a:r>
              <a:rPr sz="2400" i="1" spc="-25" dirty="0">
                <a:latin typeface="Calibri"/>
                <a:cs typeface="Calibri"/>
              </a:rPr>
              <a:t> </a:t>
            </a:r>
            <a:r>
              <a:rPr sz="2400" i="1" dirty="0">
                <a:latin typeface="Calibri"/>
                <a:cs typeface="Calibri"/>
              </a:rPr>
              <a:t>shall</a:t>
            </a:r>
            <a:r>
              <a:rPr sz="2400" i="1" spc="-40" dirty="0">
                <a:latin typeface="Calibri"/>
                <a:cs typeface="Calibri"/>
              </a:rPr>
              <a:t> </a:t>
            </a:r>
            <a:r>
              <a:rPr sz="2400" i="1" dirty="0">
                <a:latin typeface="Calibri"/>
                <a:cs typeface="Calibri"/>
              </a:rPr>
              <a:t>consist</a:t>
            </a:r>
            <a:r>
              <a:rPr sz="2400" i="1" spc="-10" dirty="0">
                <a:latin typeface="Calibri"/>
                <a:cs typeface="Calibri"/>
              </a:rPr>
              <a:t> </a:t>
            </a:r>
            <a:r>
              <a:rPr sz="2400" i="1" dirty="0">
                <a:latin typeface="Calibri"/>
                <a:cs typeface="Calibri"/>
              </a:rPr>
              <a:t>of</a:t>
            </a:r>
            <a:r>
              <a:rPr sz="2400" i="1" spc="-40" dirty="0">
                <a:latin typeface="Calibri"/>
                <a:cs typeface="Calibri"/>
              </a:rPr>
              <a:t> </a:t>
            </a:r>
            <a:r>
              <a:rPr sz="2400" i="1" dirty="0">
                <a:latin typeface="Calibri"/>
                <a:cs typeface="Calibri"/>
              </a:rPr>
              <a:t>a</a:t>
            </a:r>
            <a:r>
              <a:rPr sz="2400" i="1" spc="-45" dirty="0">
                <a:latin typeface="Calibri"/>
                <a:cs typeface="Calibri"/>
              </a:rPr>
              <a:t> </a:t>
            </a:r>
            <a:r>
              <a:rPr sz="2400" i="1" u="sng" dirty="0">
                <a:uFill>
                  <a:solidFill>
                    <a:srgbClr val="000000"/>
                  </a:solidFill>
                </a:uFill>
                <a:latin typeface="Calibri"/>
                <a:cs typeface="Calibri"/>
              </a:rPr>
              <a:t>Chief</a:t>
            </a:r>
            <a:r>
              <a:rPr sz="2400" i="1" u="sng" spc="-45" dirty="0">
                <a:uFill>
                  <a:solidFill>
                    <a:srgbClr val="000000"/>
                  </a:solidFill>
                </a:uFill>
                <a:latin typeface="Calibri"/>
                <a:cs typeface="Calibri"/>
              </a:rPr>
              <a:t> </a:t>
            </a:r>
            <a:r>
              <a:rPr sz="2400" i="1" u="sng" dirty="0">
                <a:uFill>
                  <a:solidFill>
                    <a:srgbClr val="000000"/>
                  </a:solidFill>
                </a:uFill>
                <a:latin typeface="Calibri"/>
                <a:cs typeface="Calibri"/>
              </a:rPr>
              <a:t>Commissioner</a:t>
            </a:r>
            <a:r>
              <a:rPr sz="2400" i="1" spc="-20" dirty="0">
                <a:latin typeface="Calibri"/>
                <a:cs typeface="Calibri"/>
              </a:rPr>
              <a:t> </a:t>
            </a:r>
            <a:r>
              <a:rPr sz="2400" i="1" dirty="0">
                <a:latin typeface="Calibri"/>
                <a:cs typeface="Calibri"/>
              </a:rPr>
              <a:t>and</a:t>
            </a:r>
            <a:r>
              <a:rPr sz="2400" i="1" spc="-45" dirty="0">
                <a:latin typeface="Calibri"/>
                <a:cs typeface="Calibri"/>
              </a:rPr>
              <a:t> </a:t>
            </a:r>
            <a:r>
              <a:rPr sz="2400" i="1" dirty="0">
                <a:latin typeface="Calibri"/>
                <a:cs typeface="Calibri"/>
              </a:rPr>
              <a:t>such</a:t>
            </a:r>
            <a:r>
              <a:rPr sz="2400" i="1" spc="-65" dirty="0">
                <a:latin typeface="Calibri"/>
                <a:cs typeface="Calibri"/>
              </a:rPr>
              <a:t> </a:t>
            </a:r>
            <a:r>
              <a:rPr sz="2400" i="1" dirty="0">
                <a:latin typeface="Calibri"/>
                <a:cs typeface="Calibri"/>
              </a:rPr>
              <a:t>number</a:t>
            </a:r>
            <a:r>
              <a:rPr sz="2400" i="1" spc="-30" dirty="0">
                <a:latin typeface="Calibri"/>
                <a:cs typeface="Calibri"/>
              </a:rPr>
              <a:t> </a:t>
            </a:r>
            <a:r>
              <a:rPr sz="2400" i="1" dirty="0">
                <a:latin typeface="Calibri"/>
                <a:cs typeface="Calibri"/>
              </a:rPr>
              <a:t>of</a:t>
            </a:r>
            <a:r>
              <a:rPr sz="2400" i="1" spc="-40" dirty="0">
                <a:latin typeface="Calibri"/>
                <a:cs typeface="Calibri"/>
              </a:rPr>
              <a:t> </a:t>
            </a:r>
            <a:r>
              <a:rPr sz="2400" i="1" spc="-10" dirty="0">
                <a:latin typeface="Calibri"/>
                <a:cs typeface="Calibri"/>
              </a:rPr>
              <a:t>other </a:t>
            </a:r>
            <a:r>
              <a:rPr sz="2400" i="1" dirty="0">
                <a:latin typeface="Calibri"/>
                <a:cs typeface="Calibri"/>
              </a:rPr>
              <a:t>Commissioner</a:t>
            </a:r>
            <a:r>
              <a:rPr sz="2400" i="1" spc="-45" dirty="0">
                <a:latin typeface="Calibri"/>
                <a:cs typeface="Calibri"/>
              </a:rPr>
              <a:t> </a:t>
            </a:r>
            <a:r>
              <a:rPr sz="2400" i="1" dirty="0">
                <a:latin typeface="Calibri"/>
                <a:cs typeface="Calibri"/>
              </a:rPr>
              <a:t>to</a:t>
            </a:r>
            <a:r>
              <a:rPr sz="2400" i="1" spc="-55" dirty="0">
                <a:latin typeface="Calibri"/>
                <a:cs typeface="Calibri"/>
              </a:rPr>
              <a:t> </a:t>
            </a:r>
            <a:r>
              <a:rPr sz="2400" i="1" dirty="0">
                <a:latin typeface="Calibri"/>
                <a:cs typeface="Calibri"/>
              </a:rPr>
              <a:t>be</a:t>
            </a:r>
            <a:r>
              <a:rPr sz="2400" i="1" spc="-70" dirty="0">
                <a:latin typeface="Calibri"/>
                <a:cs typeface="Calibri"/>
              </a:rPr>
              <a:t> </a:t>
            </a:r>
            <a:r>
              <a:rPr sz="2400" i="1" dirty="0">
                <a:latin typeface="Calibri"/>
                <a:cs typeface="Calibri"/>
              </a:rPr>
              <a:t>appointed by</a:t>
            </a:r>
            <a:r>
              <a:rPr sz="2400" i="1" spc="-65" dirty="0">
                <a:latin typeface="Calibri"/>
                <a:cs typeface="Calibri"/>
              </a:rPr>
              <a:t> </a:t>
            </a:r>
            <a:r>
              <a:rPr sz="2400" i="1" dirty="0">
                <a:latin typeface="Calibri"/>
                <a:cs typeface="Calibri"/>
              </a:rPr>
              <a:t>the</a:t>
            </a:r>
            <a:r>
              <a:rPr sz="2400" i="1" spc="-75" dirty="0">
                <a:latin typeface="Calibri"/>
                <a:cs typeface="Calibri"/>
              </a:rPr>
              <a:t> </a:t>
            </a:r>
            <a:r>
              <a:rPr sz="2400" i="1" dirty="0">
                <a:latin typeface="Calibri"/>
                <a:cs typeface="Calibri"/>
              </a:rPr>
              <a:t>Central</a:t>
            </a:r>
            <a:r>
              <a:rPr sz="2400" i="1" spc="-55" dirty="0">
                <a:latin typeface="Calibri"/>
                <a:cs typeface="Calibri"/>
              </a:rPr>
              <a:t> </a:t>
            </a:r>
            <a:r>
              <a:rPr sz="2400" i="1" dirty="0">
                <a:latin typeface="Calibri"/>
                <a:cs typeface="Calibri"/>
              </a:rPr>
              <a:t>Government.</a:t>
            </a:r>
            <a:r>
              <a:rPr sz="2400" i="1" spc="-40" dirty="0">
                <a:latin typeface="Calibri"/>
                <a:cs typeface="Calibri"/>
              </a:rPr>
              <a:t> </a:t>
            </a:r>
            <a:r>
              <a:rPr sz="2400" i="1" dirty="0">
                <a:latin typeface="Calibri"/>
                <a:cs typeface="Calibri"/>
              </a:rPr>
              <a:t>The</a:t>
            </a:r>
            <a:r>
              <a:rPr sz="2400" i="1" spc="-40" dirty="0">
                <a:latin typeface="Calibri"/>
                <a:cs typeface="Calibri"/>
              </a:rPr>
              <a:t> </a:t>
            </a:r>
            <a:r>
              <a:rPr sz="2400" i="1" u="sng" dirty="0">
                <a:uFill>
                  <a:solidFill>
                    <a:srgbClr val="000000"/>
                  </a:solidFill>
                </a:uFill>
                <a:latin typeface="Calibri"/>
                <a:cs typeface="Calibri"/>
              </a:rPr>
              <a:t>Chief</a:t>
            </a:r>
            <a:r>
              <a:rPr sz="2400" i="1" u="sng" spc="-85" dirty="0">
                <a:uFill>
                  <a:solidFill>
                    <a:srgbClr val="000000"/>
                  </a:solidFill>
                </a:uFill>
                <a:latin typeface="Calibri"/>
                <a:cs typeface="Calibri"/>
              </a:rPr>
              <a:t> </a:t>
            </a:r>
            <a:r>
              <a:rPr sz="2400" i="1" u="sng" spc="-20" dirty="0">
                <a:uFill>
                  <a:solidFill>
                    <a:srgbClr val="000000"/>
                  </a:solidFill>
                </a:uFill>
                <a:latin typeface="Calibri"/>
                <a:cs typeface="Calibri"/>
              </a:rPr>
              <a:t>Commissioner,</a:t>
            </a:r>
            <a:r>
              <a:rPr sz="2400" i="1" u="sng" spc="-40" dirty="0">
                <a:uFill>
                  <a:solidFill>
                    <a:srgbClr val="000000"/>
                  </a:solidFill>
                </a:uFill>
                <a:latin typeface="Calibri"/>
                <a:cs typeface="Calibri"/>
              </a:rPr>
              <a:t> </a:t>
            </a:r>
            <a:r>
              <a:rPr sz="2400" i="1" u="sng" spc="-25" dirty="0">
                <a:uFill>
                  <a:solidFill>
                    <a:srgbClr val="000000"/>
                  </a:solidFill>
                </a:uFill>
                <a:latin typeface="Calibri"/>
                <a:cs typeface="Calibri"/>
              </a:rPr>
              <a:t>is</a:t>
            </a:r>
            <a:r>
              <a:rPr sz="2400" i="1" spc="-25" dirty="0">
                <a:latin typeface="Calibri"/>
                <a:cs typeface="Calibri"/>
              </a:rPr>
              <a:t> </a:t>
            </a:r>
            <a:r>
              <a:rPr sz="2400" i="1" u="sng" dirty="0">
                <a:uFill>
                  <a:solidFill>
                    <a:srgbClr val="000000"/>
                  </a:solidFill>
                </a:uFill>
                <a:latin typeface="Calibri"/>
                <a:cs typeface="Calibri"/>
              </a:rPr>
              <a:t>appointed</a:t>
            </a:r>
            <a:r>
              <a:rPr sz="2400" i="1" u="sng" spc="-10" dirty="0">
                <a:uFill>
                  <a:solidFill>
                    <a:srgbClr val="000000"/>
                  </a:solidFill>
                </a:uFill>
                <a:latin typeface="Calibri"/>
                <a:cs typeface="Calibri"/>
              </a:rPr>
              <a:t> </a:t>
            </a:r>
            <a:r>
              <a:rPr sz="2400" i="1" u="sng" dirty="0">
                <a:uFill>
                  <a:solidFill>
                    <a:srgbClr val="000000"/>
                  </a:solidFill>
                </a:uFill>
                <a:latin typeface="Calibri"/>
                <a:cs typeface="Calibri"/>
              </a:rPr>
              <a:t>by</a:t>
            </a:r>
            <a:r>
              <a:rPr sz="2400" i="1" u="sng" spc="-75" dirty="0">
                <a:uFill>
                  <a:solidFill>
                    <a:srgbClr val="000000"/>
                  </a:solidFill>
                </a:uFill>
                <a:latin typeface="Calibri"/>
                <a:cs typeface="Calibri"/>
              </a:rPr>
              <a:t> </a:t>
            </a:r>
            <a:r>
              <a:rPr sz="2400" i="1" u="sng" dirty="0">
                <a:uFill>
                  <a:solidFill>
                    <a:srgbClr val="000000"/>
                  </a:solidFill>
                </a:uFill>
                <a:latin typeface="Calibri"/>
                <a:cs typeface="Calibri"/>
              </a:rPr>
              <a:t>the</a:t>
            </a:r>
            <a:r>
              <a:rPr sz="2400" i="1" u="sng" spc="-50" dirty="0">
                <a:uFill>
                  <a:solidFill>
                    <a:srgbClr val="000000"/>
                  </a:solidFill>
                </a:uFill>
                <a:latin typeface="Calibri"/>
                <a:cs typeface="Calibri"/>
              </a:rPr>
              <a:t> </a:t>
            </a:r>
            <a:r>
              <a:rPr sz="2400" i="1" u="sng" dirty="0">
                <a:uFill>
                  <a:solidFill>
                    <a:srgbClr val="000000"/>
                  </a:solidFill>
                </a:uFill>
                <a:latin typeface="Calibri"/>
                <a:cs typeface="Calibri"/>
              </a:rPr>
              <a:t>Central</a:t>
            </a:r>
            <a:r>
              <a:rPr sz="2400" i="1" u="sng" spc="-65" dirty="0">
                <a:uFill>
                  <a:solidFill>
                    <a:srgbClr val="000000"/>
                  </a:solidFill>
                </a:uFill>
                <a:latin typeface="Calibri"/>
                <a:cs typeface="Calibri"/>
              </a:rPr>
              <a:t> </a:t>
            </a:r>
            <a:r>
              <a:rPr sz="2400" i="1" u="sng" dirty="0">
                <a:uFill>
                  <a:solidFill>
                    <a:srgbClr val="000000"/>
                  </a:solidFill>
                </a:uFill>
                <a:latin typeface="Calibri"/>
                <a:cs typeface="Calibri"/>
              </a:rPr>
              <a:t>Government</a:t>
            </a:r>
            <a:r>
              <a:rPr sz="2400" i="1" dirty="0">
                <a:latin typeface="Calibri"/>
                <a:cs typeface="Calibri"/>
              </a:rPr>
              <a:t>.</a:t>
            </a:r>
            <a:r>
              <a:rPr sz="2400" i="1" spc="-75" dirty="0">
                <a:latin typeface="Calibri"/>
                <a:cs typeface="Calibri"/>
              </a:rPr>
              <a:t> </a:t>
            </a:r>
            <a:r>
              <a:rPr sz="2400" i="1" dirty="0">
                <a:latin typeface="Calibri"/>
                <a:cs typeface="Calibri"/>
              </a:rPr>
              <a:t>The</a:t>
            </a:r>
            <a:r>
              <a:rPr sz="2400" i="1" spc="-80" dirty="0">
                <a:latin typeface="Calibri"/>
                <a:cs typeface="Calibri"/>
              </a:rPr>
              <a:t> </a:t>
            </a:r>
            <a:r>
              <a:rPr sz="2400" i="1" dirty="0">
                <a:latin typeface="Calibri"/>
                <a:cs typeface="Calibri"/>
              </a:rPr>
              <a:t>Chief</a:t>
            </a:r>
            <a:r>
              <a:rPr sz="2400" i="1" spc="-65" dirty="0">
                <a:latin typeface="Calibri"/>
                <a:cs typeface="Calibri"/>
              </a:rPr>
              <a:t> </a:t>
            </a:r>
            <a:r>
              <a:rPr sz="2400" i="1" dirty="0">
                <a:latin typeface="Calibri"/>
                <a:cs typeface="Calibri"/>
              </a:rPr>
              <a:t>Commissioner</a:t>
            </a:r>
            <a:r>
              <a:rPr sz="2400" i="1" spc="-50" dirty="0">
                <a:latin typeface="Calibri"/>
                <a:cs typeface="Calibri"/>
              </a:rPr>
              <a:t> </a:t>
            </a:r>
            <a:r>
              <a:rPr sz="2400" i="1" dirty="0">
                <a:latin typeface="Calibri"/>
                <a:cs typeface="Calibri"/>
              </a:rPr>
              <a:t>is</a:t>
            </a:r>
            <a:r>
              <a:rPr sz="2400" i="1" spc="-85" dirty="0">
                <a:latin typeface="Calibri"/>
                <a:cs typeface="Calibri"/>
              </a:rPr>
              <a:t> </a:t>
            </a:r>
            <a:r>
              <a:rPr sz="2400" i="1" dirty="0">
                <a:latin typeface="Calibri"/>
                <a:cs typeface="Calibri"/>
              </a:rPr>
              <a:t>assisted</a:t>
            </a:r>
            <a:r>
              <a:rPr sz="2400" i="1" spc="-35" dirty="0">
                <a:latin typeface="Calibri"/>
                <a:cs typeface="Calibri"/>
              </a:rPr>
              <a:t> </a:t>
            </a:r>
            <a:r>
              <a:rPr sz="2400" i="1" spc="-25" dirty="0">
                <a:latin typeface="Calibri"/>
                <a:cs typeface="Calibri"/>
              </a:rPr>
              <a:t>by </a:t>
            </a:r>
            <a:r>
              <a:rPr sz="2400" i="1" dirty="0">
                <a:latin typeface="Calibri"/>
                <a:cs typeface="Calibri"/>
              </a:rPr>
              <a:t>Commissioners,</a:t>
            </a:r>
            <a:r>
              <a:rPr sz="2400" i="1" spc="-40" dirty="0">
                <a:latin typeface="Calibri"/>
                <a:cs typeface="Calibri"/>
              </a:rPr>
              <a:t> </a:t>
            </a:r>
            <a:r>
              <a:rPr sz="2400" i="1" dirty="0">
                <a:latin typeface="Calibri"/>
                <a:cs typeface="Calibri"/>
              </a:rPr>
              <a:t>who</a:t>
            </a:r>
            <a:r>
              <a:rPr sz="2400" i="1" spc="-75" dirty="0">
                <a:latin typeface="Calibri"/>
                <a:cs typeface="Calibri"/>
              </a:rPr>
              <a:t> </a:t>
            </a:r>
            <a:r>
              <a:rPr sz="2400" i="1" dirty="0">
                <a:latin typeface="Calibri"/>
                <a:cs typeface="Calibri"/>
              </a:rPr>
              <a:t>are</a:t>
            </a:r>
            <a:r>
              <a:rPr sz="2400" i="1" spc="-70" dirty="0">
                <a:latin typeface="Calibri"/>
                <a:cs typeface="Calibri"/>
              </a:rPr>
              <a:t> </a:t>
            </a:r>
            <a:r>
              <a:rPr sz="2400" i="1" dirty="0">
                <a:latin typeface="Calibri"/>
                <a:cs typeface="Calibri"/>
              </a:rPr>
              <a:t>also</a:t>
            </a:r>
            <a:r>
              <a:rPr sz="2400" i="1" spc="-60" dirty="0">
                <a:latin typeface="Calibri"/>
                <a:cs typeface="Calibri"/>
              </a:rPr>
              <a:t> </a:t>
            </a:r>
            <a:r>
              <a:rPr sz="2400" i="1" dirty="0">
                <a:latin typeface="Calibri"/>
                <a:cs typeface="Calibri"/>
              </a:rPr>
              <a:t>appointed</a:t>
            </a:r>
            <a:r>
              <a:rPr sz="2400" i="1" spc="5" dirty="0">
                <a:latin typeface="Calibri"/>
                <a:cs typeface="Calibri"/>
              </a:rPr>
              <a:t> </a:t>
            </a:r>
            <a:r>
              <a:rPr sz="2400" i="1" dirty="0">
                <a:latin typeface="Calibri"/>
                <a:cs typeface="Calibri"/>
              </a:rPr>
              <a:t>by</a:t>
            </a:r>
            <a:r>
              <a:rPr sz="2400" i="1" spc="-65" dirty="0">
                <a:latin typeface="Calibri"/>
                <a:cs typeface="Calibri"/>
              </a:rPr>
              <a:t> </a:t>
            </a:r>
            <a:r>
              <a:rPr sz="2400" i="1" dirty="0">
                <a:latin typeface="Calibri"/>
                <a:cs typeface="Calibri"/>
              </a:rPr>
              <a:t>the</a:t>
            </a:r>
            <a:r>
              <a:rPr sz="2400" i="1" spc="-40" dirty="0">
                <a:latin typeface="Calibri"/>
                <a:cs typeface="Calibri"/>
              </a:rPr>
              <a:t> </a:t>
            </a:r>
            <a:r>
              <a:rPr sz="2400" i="1" dirty="0">
                <a:latin typeface="Calibri"/>
                <a:cs typeface="Calibri"/>
              </a:rPr>
              <a:t>Central</a:t>
            </a:r>
            <a:r>
              <a:rPr sz="2400" i="1" spc="-55" dirty="0">
                <a:latin typeface="Calibri"/>
                <a:cs typeface="Calibri"/>
              </a:rPr>
              <a:t> </a:t>
            </a:r>
            <a:r>
              <a:rPr sz="2400" i="1" spc="-10" dirty="0">
                <a:latin typeface="Calibri"/>
                <a:cs typeface="Calibri"/>
              </a:rPr>
              <a:t>Government.</a:t>
            </a:r>
            <a:endParaRPr sz="2400">
              <a:latin typeface="Calibri"/>
              <a:cs typeface="Calibri"/>
            </a:endParaRPr>
          </a:p>
          <a:p>
            <a:pPr marL="355600" marR="201930" indent="-342900">
              <a:lnSpc>
                <a:spcPct val="100000"/>
              </a:lnSpc>
              <a:spcBef>
                <a:spcPts val="10"/>
              </a:spcBef>
              <a:buFont typeface="Arial MT"/>
              <a:buChar char="•"/>
              <a:tabLst>
                <a:tab pos="355600" algn="l"/>
              </a:tabLst>
            </a:pPr>
            <a:r>
              <a:rPr sz="2400" i="1" dirty="0">
                <a:latin typeface="Calibri"/>
                <a:cs typeface="Calibri"/>
              </a:rPr>
              <a:t>The</a:t>
            </a:r>
            <a:r>
              <a:rPr sz="2400" i="1" spc="-75" dirty="0">
                <a:latin typeface="Calibri"/>
                <a:cs typeface="Calibri"/>
              </a:rPr>
              <a:t> </a:t>
            </a:r>
            <a:r>
              <a:rPr sz="2400" i="1" spc="-25" dirty="0">
                <a:latin typeface="Calibri"/>
                <a:cs typeface="Calibri"/>
              </a:rPr>
              <a:t>CCPA</a:t>
            </a:r>
            <a:r>
              <a:rPr sz="2400" i="1" spc="-110" dirty="0">
                <a:latin typeface="Calibri"/>
                <a:cs typeface="Calibri"/>
              </a:rPr>
              <a:t> </a:t>
            </a:r>
            <a:r>
              <a:rPr sz="2400" i="1" dirty="0">
                <a:latin typeface="Calibri"/>
                <a:cs typeface="Calibri"/>
              </a:rPr>
              <a:t>has</a:t>
            </a:r>
            <a:r>
              <a:rPr sz="2400" i="1" spc="-30" dirty="0">
                <a:latin typeface="Calibri"/>
                <a:cs typeface="Calibri"/>
              </a:rPr>
              <a:t> </a:t>
            </a:r>
            <a:r>
              <a:rPr sz="2400" i="1" dirty="0">
                <a:latin typeface="Calibri"/>
                <a:cs typeface="Calibri"/>
              </a:rPr>
              <a:t>its</a:t>
            </a:r>
            <a:r>
              <a:rPr sz="2400" i="1" spc="-60" dirty="0">
                <a:latin typeface="Calibri"/>
                <a:cs typeface="Calibri"/>
              </a:rPr>
              <a:t> </a:t>
            </a:r>
            <a:r>
              <a:rPr sz="2400" i="1" dirty="0">
                <a:latin typeface="Calibri"/>
                <a:cs typeface="Calibri"/>
              </a:rPr>
              <a:t>headquarters</a:t>
            </a:r>
            <a:r>
              <a:rPr sz="2400" i="1" spc="35" dirty="0">
                <a:latin typeface="Calibri"/>
                <a:cs typeface="Calibri"/>
              </a:rPr>
              <a:t> </a:t>
            </a:r>
            <a:r>
              <a:rPr sz="2400" i="1" dirty="0">
                <a:latin typeface="Calibri"/>
                <a:cs typeface="Calibri"/>
              </a:rPr>
              <a:t>in</a:t>
            </a:r>
            <a:r>
              <a:rPr sz="2400" i="1" spc="-65" dirty="0">
                <a:latin typeface="Calibri"/>
                <a:cs typeface="Calibri"/>
              </a:rPr>
              <a:t> </a:t>
            </a:r>
            <a:r>
              <a:rPr sz="2400" i="1" dirty="0">
                <a:latin typeface="Calibri"/>
                <a:cs typeface="Calibri"/>
              </a:rPr>
              <a:t>New</a:t>
            </a:r>
            <a:r>
              <a:rPr sz="2400" i="1" spc="-90" dirty="0">
                <a:latin typeface="Calibri"/>
                <a:cs typeface="Calibri"/>
              </a:rPr>
              <a:t> </a:t>
            </a:r>
            <a:r>
              <a:rPr sz="2400" i="1" dirty="0">
                <a:latin typeface="Calibri"/>
                <a:cs typeface="Calibri"/>
              </a:rPr>
              <a:t>Delhi,</a:t>
            </a:r>
            <a:r>
              <a:rPr sz="2400" i="1" spc="-25" dirty="0">
                <a:latin typeface="Calibri"/>
                <a:cs typeface="Calibri"/>
              </a:rPr>
              <a:t> </a:t>
            </a:r>
            <a:r>
              <a:rPr sz="2400" i="1" dirty="0">
                <a:latin typeface="Calibri"/>
                <a:cs typeface="Calibri"/>
              </a:rPr>
              <a:t>and</a:t>
            </a:r>
            <a:r>
              <a:rPr sz="2400" i="1" spc="-45" dirty="0">
                <a:latin typeface="Calibri"/>
                <a:cs typeface="Calibri"/>
              </a:rPr>
              <a:t> </a:t>
            </a:r>
            <a:r>
              <a:rPr sz="2400" i="1" dirty="0">
                <a:latin typeface="Calibri"/>
                <a:cs typeface="Calibri"/>
              </a:rPr>
              <a:t>it</a:t>
            </a:r>
            <a:r>
              <a:rPr sz="2400" i="1" spc="-65" dirty="0">
                <a:latin typeface="Calibri"/>
                <a:cs typeface="Calibri"/>
              </a:rPr>
              <a:t> </a:t>
            </a:r>
            <a:r>
              <a:rPr sz="2400" i="1" dirty="0">
                <a:latin typeface="Calibri"/>
                <a:cs typeface="Calibri"/>
              </a:rPr>
              <a:t>has</a:t>
            </a:r>
            <a:r>
              <a:rPr sz="2400" i="1" spc="-30" dirty="0">
                <a:latin typeface="Calibri"/>
                <a:cs typeface="Calibri"/>
              </a:rPr>
              <a:t> </a:t>
            </a:r>
            <a:r>
              <a:rPr sz="2400" i="1" dirty="0">
                <a:latin typeface="Calibri"/>
                <a:cs typeface="Calibri"/>
              </a:rPr>
              <a:t>the</a:t>
            </a:r>
            <a:r>
              <a:rPr sz="2400" i="1" spc="-55" dirty="0">
                <a:latin typeface="Calibri"/>
                <a:cs typeface="Calibri"/>
              </a:rPr>
              <a:t> </a:t>
            </a:r>
            <a:r>
              <a:rPr sz="2400" i="1" dirty="0">
                <a:latin typeface="Calibri"/>
                <a:cs typeface="Calibri"/>
              </a:rPr>
              <a:t>power</a:t>
            </a:r>
            <a:r>
              <a:rPr sz="2400" i="1" spc="-55" dirty="0">
                <a:latin typeface="Calibri"/>
                <a:cs typeface="Calibri"/>
              </a:rPr>
              <a:t> </a:t>
            </a:r>
            <a:r>
              <a:rPr sz="2400" i="1" dirty="0">
                <a:latin typeface="Calibri"/>
                <a:cs typeface="Calibri"/>
              </a:rPr>
              <a:t>to</a:t>
            </a:r>
            <a:r>
              <a:rPr sz="2400" i="1" spc="-40" dirty="0">
                <a:latin typeface="Calibri"/>
                <a:cs typeface="Calibri"/>
              </a:rPr>
              <a:t> </a:t>
            </a:r>
            <a:r>
              <a:rPr sz="2400" i="1" dirty="0">
                <a:latin typeface="Calibri"/>
                <a:cs typeface="Calibri"/>
              </a:rPr>
              <a:t>establish</a:t>
            </a:r>
            <a:r>
              <a:rPr sz="2400" i="1" spc="-5" dirty="0">
                <a:latin typeface="Calibri"/>
                <a:cs typeface="Calibri"/>
              </a:rPr>
              <a:t> </a:t>
            </a:r>
            <a:r>
              <a:rPr sz="2400" i="1" spc="-10" dirty="0">
                <a:latin typeface="Calibri"/>
                <a:cs typeface="Calibri"/>
              </a:rPr>
              <a:t>regional </a:t>
            </a:r>
            <a:r>
              <a:rPr sz="2400" i="1" dirty="0">
                <a:latin typeface="Calibri"/>
                <a:cs typeface="Calibri"/>
              </a:rPr>
              <a:t>offices</a:t>
            </a:r>
            <a:r>
              <a:rPr sz="2400" i="1" spc="-65" dirty="0">
                <a:latin typeface="Calibri"/>
                <a:cs typeface="Calibri"/>
              </a:rPr>
              <a:t> </a:t>
            </a:r>
            <a:r>
              <a:rPr sz="2400" i="1" dirty="0">
                <a:latin typeface="Calibri"/>
                <a:cs typeface="Calibri"/>
              </a:rPr>
              <a:t>throughout</a:t>
            </a:r>
            <a:r>
              <a:rPr sz="2400" i="1" spc="-15" dirty="0">
                <a:latin typeface="Calibri"/>
                <a:cs typeface="Calibri"/>
              </a:rPr>
              <a:t> </a:t>
            </a:r>
            <a:r>
              <a:rPr sz="2400" i="1" dirty="0">
                <a:latin typeface="Calibri"/>
                <a:cs typeface="Calibri"/>
              </a:rPr>
              <a:t>the</a:t>
            </a:r>
            <a:r>
              <a:rPr sz="2400" i="1" spc="-85" dirty="0">
                <a:latin typeface="Calibri"/>
                <a:cs typeface="Calibri"/>
              </a:rPr>
              <a:t> </a:t>
            </a:r>
            <a:r>
              <a:rPr sz="2400" i="1" spc="-10" dirty="0">
                <a:latin typeface="Calibri"/>
                <a:cs typeface="Calibri"/>
              </a:rPr>
              <a:t>country.</a:t>
            </a:r>
            <a:endParaRPr sz="2400">
              <a:latin typeface="Calibri"/>
              <a:cs typeface="Calibri"/>
            </a:endParaRPr>
          </a:p>
        </p:txBody>
      </p:sp>
      <p:sp>
        <p:nvSpPr>
          <p:cNvPr id="3" name="object 3"/>
          <p:cNvSpPr txBox="1">
            <a:spLocks noGrp="1"/>
          </p:cNvSpPr>
          <p:nvPr>
            <p:ph type="title"/>
          </p:nvPr>
        </p:nvSpPr>
        <p:spPr>
          <a:xfrm>
            <a:off x="623417" y="183845"/>
            <a:ext cx="10988040" cy="755650"/>
          </a:xfrm>
          <a:prstGeom prst="rect">
            <a:avLst/>
          </a:prstGeom>
        </p:spPr>
        <p:txBody>
          <a:bodyPr vert="horz" wrap="square" lIns="0" tIns="11430" rIns="0" bIns="0" rtlCol="0">
            <a:spAutoFit/>
          </a:bodyPr>
          <a:lstStyle/>
          <a:p>
            <a:pPr marL="12700">
              <a:lnSpc>
                <a:spcPct val="100000"/>
              </a:lnSpc>
              <a:spcBef>
                <a:spcPts val="90"/>
              </a:spcBef>
            </a:pPr>
            <a:r>
              <a:rPr sz="4800" u="sng" spc="-35" dirty="0">
                <a:uFill>
                  <a:solidFill>
                    <a:srgbClr val="000000"/>
                  </a:solidFill>
                </a:uFill>
              </a:rPr>
              <a:t>Central</a:t>
            </a:r>
            <a:r>
              <a:rPr sz="4800" u="sng" spc="-220" dirty="0">
                <a:uFill>
                  <a:solidFill>
                    <a:srgbClr val="000000"/>
                  </a:solidFill>
                </a:uFill>
              </a:rPr>
              <a:t> </a:t>
            </a:r>
            <a:r>
              <a:rPr sz="4800" u="sng" spc="-40" dirty="0">
                <a:uFill>
                  <a:solidFill>
                    <a:srgbClr val="000000"/>
                  </a:solidFill>
                </a:uFill>
              </a:rPr>
              <a:t>Consumer</a:t>
            </a:r>
            <a:r>
              <a:rPr sz="4800" u="sng" spc="-215" dirty="0">
                <a:uFill>
                  <a:solidFill>
                    <a:srgbClr val="000000"/>
                  </a:solidFill>
                </a:uFill>
              </a:rPr>
              <a:t> </a:t>
            </a:r>
            <a:r>
              <a:rPr sz="4800" u="sng" spc="-45" dirty="0">
                <a:uFill>
                  <a:solidFill>
                    <a:srgbClr val="000000"/>
                  </a:solidFill>
                </a:uFill>
              </a:rPr>
              <a:t>Protection</a:t>
            </a:r>
            <a:r>
              <a:rPr sz="4800" u="sng" spc="-225" dirty="0">
                <a:uFill>
                  <a:solidFill>
                    <a:srgbClr val="000000"/>
                  </a:solidFill>
                </a:uFill>
              </a:rPr>
              <a:t> </a:t>
            </a:r>
            <a:r>
              <a:rPr sz="4800" u="sng" spc="-30" dirty="0">
                <a:uFill>
                  <a:solidFill>
                    <a:srgbClr val="000000"/>
                  </a:solidFill>
                </a:uFill>
              </a:rPr>
              <a:t>Authority</a:t>
            </a:r>
            <a:r>
              <a:rPr sz="4800" u="sng" spc="-175" dirty="0">
                <a:uFill>
                  <a:solidFill>
                    <a:srgbClr val="000000"/>
                  </a:solidFill>
                </a:uFill>
              </a:rPr>
              <a:t> </a:t>
            </a:r>
            <a:r>
              <a:rPr sz="4800" u="sng" spc="-10" dirty="0">
                <a:uFill>
                  <a:solidFill>
                    <a:srgbClr val="000000"/>
                  </a:solidFill>
                </a:uFill>
              </a:rPr>
              <a:t>(CCPA)</a:t>
            </a: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6699" y="452069"/>
            <a:ext cx="7437755" cy="514350"/>
          </a:xfrm>
          <a:prstGeom prst="rect">
            <a:avLst/>
          </a:prstGeom>
        </p:spPr>
        <p:txBody>
          <a:bodyPr vert="horz" wrap="square" lIns="0" tIns="13335" rIns="0" bIns="0" rtlCol="0">
            <a:spAutoFit/>
          </a:bodyPr>
          <a:lstStyle/>
          <a:p>
            <a:pPr marL="12700">
              <a:lnSpc>
                <a:spcPct val="100000"/>
              </a:lnSpc>
              <a:spcBef>
                <a:spcPts val="105"/>
              </a:spcBef>
            </a:pPr>
            <a:r>
              <a:rPr sz="3200" b="1" u="none" dirty="0">
                <a:latin typeface="Corbel"/>
                <a:cs typeface="Corbel"/>
              </a:rPr>
              <a:t>The</a:t>
            </a:r>
            <a:r>
              <a:rPr sz="3200" b="1" u="none" spc="-160" dirty="0">
                <a:latin typeface="Corbel"/>
                <a:cs typeface="Corbel"/>
              </a:rPr>
              <a:t> </a:t>
            </a:r>
            <a:r>
              <a:rPr sz="3200" b="1" u="none" spc="-25" dirty="0">
                <a:latin typeface="Corbel"/>
                <a:cs typeface="Corbel"/>
              </a:rPr>
              <a:t>CCPA</a:t>
            </a:r>
            <a:r>
              <a:rPr sz="3200" b="1" u="none" spc="-70" dirty="0">
                <a:latin typeface="Corbel"/>
                <a:cs typeface="Corbel"/>
              </a:rPr>
              <a:t> </a:t>
            </a:r>
            <a:r>
              <a:rPr sz="3200" b="1" u="none" dirty="0">
                <a:latin typeface="Corbel"/>
                <a:cs typeface="Corbel"/>
              </a:rPr>
              <a:t>has</a:t>
            </a:r>
            <a:r>
              <a:rPr sz="3200" b="1" u="none" spc="-20" dirty="0">
                <a:latin typeface="Corbel"/>
                <a:cs typeface="Corbel"/>
              </a:rPr>
              <a:t> </a:t>
            </a:r>
            <a:r>
              <a:rPr sz="3200" b="1" u="none" dirty="0">
                <a:latin typeface="Corbel"/>
                <a:cs typeface="Corbel"/>
              </a:rPr>
              <a:t>several</a:t>
            </a:r>
            <a:r>
              <a:rPr sz="3200" b="1" u="none" spc="-20" dirty="0">
                <a:latin typeface="Corbel"/>
                <a:cs typeface="Corbel"/>
              </a:rPr>
              <a:t> </a:t>
            </a:r>
            <a:r>
              <a:rPr sz="3200" b="1" u="none" dirty="0">
                <a:latin typeface="Corbel"/>
                <a:cs typeface="Corbel"/>
              </a:rPr>
              <a:t>functions,</a:t>
            </a:r>
            <a:r>
              <a:rPr sz="3200" b="1" u="none" spc="-110" dirty="0">
                <a:latin typeface="Corbel"/>
                <a:cs typeface="Corbel"/>
              </a:rPr>
              <a:t> </a:t>
            </a:r>
            <a:r>
              <a:rPr sz="3200" b="1" u="none" spc="-10" dirty="0">
                <a:latin typeface="Corbel"/>
                <a:cs typeface="Corbel"/>
              </a:rPr>
              <a:t>including:-</a:t>
            </a:r>
            <a:endParaRPr sz="3200">
              <a:latin typeface="Corbel"/>
              <a:cs typeface="Corbel"/>
            </a:endParaRPr>
          </a:p>
        </p:txBody>
      </p:sp>
      <p:sp>
        <p:nvSpPr>
          <p:cNvPr id="3" name="object 3"/>
          <p:cNvSpPr txBox="1"/>
          <p:nvPr/>
        </p:nvSpPr>
        <p:spPr>
          <a:xfrm>
            <a:off x="666699" y="1307668"/>
            <a:ext cx="10546080" cy="4297045"/>
          </a:xfrm>
          <a:prstGeom prst="rect">
            <a:avLst/>
          </a:prstGeom>
        </p:spPr>
        <p:txBody>
          <a:bodyPr vert="horz" wrap="square" lIns="0" tIns="10160" rIns="0" bIns="0" rtlCol="0">
            <a:spAutoFit/>
          </a:bodyPr>
          <a:lstStyle/>
          <a:p>
            <a:pPr marL="469900" marR="457200" indent="-457834">
              <a:lnSpc>
                <a:spcPct val="100800"/>
              </a:lnSpc>
              <a:spcBef>
                <a:spcPts val="80"/>
              </a:spcBef>
              <a:buFont typeface="Arial MT"/>
              <a:buChar char="•"/>
              <a:tabLst>
                <a:tab pos="469900" algn="l"/>
              </a:tabLst>
            </a:pPr>
            <a:r>
              <a:rPr sz="2800" i="1" dirty="0">
                <a:latin typeface="Corbel"/>
                <a:cs typeface="Corbel"/>
              </a:rPr>
              <a:t>Conducting</a:t>
            </a:r>
            <a:r>
              <a:rPr sz="2800" i="1" spc="-40" dirty="0">
                <a:latin typeface="Corbel"/>
                <a:cs typeface="Corbel"/>
              </a:rPr>
              <a:t> </a:t>
            </a:r>
            <a:r>
              <a:rPr sz="2800" i="1" dirty="0">
                <a:latin typeface="Corbel"/>
                <a:cs typeface="Corbel"/>
              </a:rPr>
              <a:t>investigations</a:t>
            </a:r>
            <a:r>
              <a:rPr sz="2800" i="1" spc="-114" dirty="0">
                <a:latin typeface="Corbel"/>
                <a:cs typeface="Corbel"/>
              </a:rPr>
              <a:t> </a:t>
            </a:r>
            <a:r>
              <a:rPr sz="2800" i="1" dirty="0">
                <a:latin typeface="Corbel"/>
                <a:cs typeface="Corbel"/>
              </a:rPr>
              <a:t>into</a:t>
            </a:r>
            <a:r>
              <a:rPr sz="2800" i="1" spc="-50" dirty="0">
                <a:latin typeface="Corbel"/>
                <a:cs typeface="Corbel"/>
              </a:rPr>
              <a:t> </a:t>
            </a:r>
            <a:r>
              <a:rPr sz="2800" i="1" dirty="0">
                <a:latin typeface="Corbel"/>
                <a:cs typeface="Corbel"/>
              </a:rPr>
              <a:t>unfair</a:t>
            </a:r>
            <a:r>
              <a:rPr sz="2800" i="1" spc="-65" dirty="0">
                <a:latin typeface="Corbel"/>
                <a:cs typeface="Corbel"/>
              </a:rPr>
              <a:t> </a:t>
            </a:r>
            <a:r>
              <a:rPr sz="2800" i="1" dirty="0">
                <a:latin typeface="Corbel"/>
                <a:cs typeface="Corbel"/>
              </a:rPr>
              <a:t>trade</a:t>
            </a:r>
            <a:r>
              <a:rPr sz="2800" i="1" spc="-105" dirty="0">
                <a:latin typeface="Corbel"/>
                <a:cs typeface="Corbel"/>
              </a:rPr>
              <a:t> </a:t>
            </a:r>
            <a:r>
              <a:rPr sz="2800" i="1" dirty="0">
                <a:latin typeface="Corbel"/>
                <a:cs typeface="Corbel"/>
              </a:rPr>
              <a:t>practices</a:t>
            </a:r>
            <a:r>
              <a:rPr sz="2800" i="1" spc="-110" dirty="0">
                <a:latin typeface="Corbel"/>
                <a:cs typeface="Corbel"/>
              </a:rPr>
              <a:t> </a:t>
            </a:r>
            <a:r>
              <a:rPr sz="2800" i="1" dirty="0">
                <a:latin typeface="Corbel"/>
                <a:cs typeface="Corbel"/>
              </a:rPr>
              <a:t>and</a:t>
            </a:r>
            <a:r>
              <a:rPr sz="2800" i="1" spc="-45" dirty="0">
                <a:latin typeface="Corbel"/>
                <a:cs typeface="Corbel"/>
              </a:rPr>
              <a:t> </a:t>
            </a:r>
            <a:r>
              <a:rPr sz="2800" i="1" spc="-10" dirty="0">
                <a:latin typeface="Corbel"/>
                <a:cs typeface="Corbel"/>
              </a:rPr>
              <a:t>misleading advertisements;</a:t>
            </a:r>
            <a:endParaRPr sz="2800">
              <a:latin typeface="Corbel"/>
              <a:cs typeface="Corbel"/>
            </a:endParaRPr>
          </a:p>
          <a:p>
            <a:pPr marL="469900" marR="1271905" indent="-457834">
              <a:lnSpc>
                <a:spcPts val="3350"/>
              </a:lnSpc>
              <a:spcBef>
                <a:spcPts val="110"/>
              </a:spcBef>
              <a:buChar char="•"/>
              <a:tabLst>
                <a:tab pos="469900" algn="l"/>
                <a:tab pos="501650" algn="l"/>
              </a:tabLst>
            </a:pPr>
            <a:r>
              <a:rPr sz="2800" dirty="0">
                <a:latin typeface="Arial MT"/>
                <a:cs typeface="Arial MT"/>
              </a:rPr>
              <a:t>	</a:t>
            </a:r>
            <a:r>
              <a:rPr sz="2800" i="1" spc="-10" dirty="0">
                <a:latin typeface="Corbel"/>
                <a:cs typeface="Corbel"/>
              </a:rPr>
              <a:t>Taking</a:t>
            </a:r>
            <a:r>
              <a:rPr sz="2800" i="1" spc="10" dirty="0">
                <a:latin typeface="Corbel"/>
                <a:cs typeface="Corbel"/>
              </a:rPr>
              <a:t> </a:t>
            </a:r>
            <a:r>
              <a:rPr sz="2800" i="1" dirty="0">
                <a:latin typeface="Corbel"/>
                <a:cs typeface="Corbel"/>
              </a:rPr>
              <a:t>action</a:t>
            </a:r>
            <a:r>
              <a:rPr sz="2800" i="1" spc="-80" dirty="0">
                <a:latin typeface="Corbel"/>
                <a:cs typeface="Corbel"/>
              </a:rPr>
              <a:t> </a:t>
            </a:r>
            <a:r>
              <a:rPr sz="2800" i="1" dirty="0">
                <a:latin typeface="Corbel"/>
                <a:cs typeface="Corbel"/>
              </a:rPr>
              <a:t>against</a:t>
            </a:r>
            <a:r>
              <a:rPr sz="2800" i="1" spc="-50" dirty="0">
                <a:latin typeface="Corbel"/>
                <a:cs typeface="Corbel"/>
              </a:rPr>
              <a:t> </a:t>
            </a:r>
            <a:r>
              <a:rPr sz="2800" i="1" spc="-10" dirty="0">
                <a:latin typeface="Corbel"/>
                <a:cs typeface="Corbel"/>
              </a:rPr>
              <a:t>manufacturers</a:t>
            </a:r>
            <a:r>
              <a:rPr sz="2800" i="1" spc="-130" dirty="0">
                <a:latin typeface="Corbel"/>
                <a:cs typeface="Corbel"/>
              </a:rPr>
              <a:t> </a:t>
            </a:r>
            <a:r>
              <a:rPr sz="2800" i="1" dirty="0">
                <a:latin typeface="Corbel"/>
                <a:cs typeface="Corbel"/>
              </a:rPr>
              <a:t>and</a:t>
            </a:r>
            <a:r>
              <a:rPr sz="2800" i="1" spc="-30" dirty="0">
                <a:latin typeface="Corbel"/>
                <a:cs typeface="Corbel"/>
              </a:rPr>
              <a:t> </a:t>
            </a:r>
            <a:r>
              <a:rPr sz="2800" i="1" dirty="0">
                <a:latin typeface="Corbel"/>
                <a:cs typeface="Corbel"/>
              </a:rPr>
              <a:t>sellers</a:t>
            </a:r>
            <a:r>
              <a:rPr sz="2800" i="1" spc="-55" dirty="0">
                <a:latin typeface="Corbel"/>
                <a:cs typeface="Corbel"/>
              </a:rPr>
              <a:t> </a:t>
            </a:r>
            <a:r>
              <a:rPr sz="2800" i="1" dirty="0">
                <a:latin typeface="Corbel"/>
                <a:cs typeface="Corbel"/>
              </a:rPr>
              <a:t>of</a:t>
            </a:r>
            <a:r>
              <a:rPr sz="2800" i="1" spc="-15" dirty="0">
                <a:latin typeface="Corbel"/>
                <a:cs typeface="Corbel"/>
              </a:rPr>
              <a:t> </a:t>
            </a:r>
            <a:r>
              <a:rPr sz="2800" i="1" dirty="0">
                <a:latin typeface="Corbel"/>
                <a:cs typeface="Corbel"/>
              </a:rPr>
              <a:t>unsafe</a:t>
            </a:r>
            <a:r>
              <a:rPr sz="2800" i="1" spc="-85" dirty="0">
                <a:latin typeface="Corbel"/>
                <a:cs typeface="Corbel"/>
              </a:rPr>
              <a:t> </a:t>
            </a:r>
            <a:r>
              <a:rPr sz="2800" i="1" spc="-25" dirty="0">
                <a:latin typeface="Corbel"/>
                <a:cs typeface="Corbel"/>
              </a:rPr>
              <a:t>and </a:t>
            </a:r>
            <a:r>
              <a:rPr sz="2800" i="1" dirty="0">
                <a:latin typeface="Corbel"/>
                <a:cs typeface="Corbel"/>
              </a:rPr>
              <a:t>substandard</a:t>
            </a:r>
            <a:r>
              <a:rPr sz="2800" i="1" spc="-114" dirty="0">
                <a:latin typeface="Corbel"/>
                <a:cs typeface="Corbel"/>
              </a:rPr>
              <a:t> </a:t>
            </a:r>
            <a:r>
              <a:rPr sz="2800" i="1" spc="-10" dirty="0">
                <a:latin typeface="Corbel"/>
                <a:cs typeface="Corbel"/>
              </a:rPr>
              <a:t>products;</a:t>
            </a:r>
            <a:endParaRPr sz="2800">
              <a:latin typeface="Corbel"/>
              <a:cs typeface="Corbel"/>
            </a:endParaRPr>
          </a:p>
          <a:p>
            <a:pPr marL="542925" indent="-530225">
              <a:lnSpc>
                <a:spcPts val="3270"/>
              </a:lnSpc>
              <a:buFont typeface="Arial MT"/>
              <a:buChar char="•"/>
              <a:tabLst>
                <a:tab pos="542925" algn="l"/>
              </a:tabLst>
            </a:pPr>
            <a:r>
              <a:rPr sz="2800" i="1" dirty="0">
                <a:latin typeface="Corbel"/>
                <a:cs typeface="Corbel"/>
              </a:rPr>
              <a:t>Issuing</a:t>
            </a:r>
            <a:r>
              <a:rPr sz="2800" i="1" spc="-30" dirty="0">
                <a:latin typeface="Corbel"/>
                <a:cs typeface="Corbel"/>
              </a:rPr>
              <a:t> </a:t>
            </a:r>
            <a:r>
              <a:rPr sz="2800" i="1" dirty="0">
                <a:latin typeface="Corbel"/>
                <a:cs typeface="Corbel"/>
              </a:rPr>
              <a:t>orders</a:t>
            </a:r>
            <a:r>
              <a:rPr sz="2800" i="1" spc="-25" dirty="0">
                <a:latin typeface="Corbel"/>
                <a:cs typeface="Corbel"/>
              </a:rPr>
              <a:t> </a:t>
            </a:r>
            <a:r>
              <a:rPr sz="2800" i="1" dirty="0">
                <a:latin typeface="Corbel"/>
                <a:cs typeface="Corbel"/>
              </a:rPr>
              <a:t>to</a:t>
            </a:r>
            <a:r>
              <a:rPr sz="2800" i="1" spc="-45" dirty="0">
                <a:latin typeface="Corbel"/>
                <a:cs typeface="Corbel"/>
              </a:rPr>
              <a:t> </a:t>
            </a:r>
            <a:r>
              <a:rPr sz="2800" i="1" dirty="0">
                <a:latin typeface="Corbel"/>
                <a:cs typeface="Corbel"/>
              </a:rPr>
              <a:t>recall</a:t>
            </a:r>
            <a:r>
              <a:rPr sz="2800" i="1" spc="-60" dirty="0">
                <a:latin typeface="Corbel"/>
                <a:cs typeface="Corbel"/>
              </a:rPr>
              <a:t> </a:t>
            </a:r>
            <a:r>
              <a:rPr sz="2800" i="1" dirty="0">
                <a:latin typeface="Corbel"/>
                <a:cs typeface="Corbel"/>
              </a:rPr>
              <a:t>unsafe</a:t>
            </a:r>
            <a:r>
              <a:rPr sz="2800" i="1" spc="-90" dirty="0">
                <a:latin typeface="Corbel"/>
                <a:cs typeface="Corbel"/>
              </a:rPr>
              <a:t> </a:t>
            </a:r>
            <a:r>
              <a:rPr sz="2800" i="1" dirty="0">
                <a:latin typeface="Corbel"/>
                <a:cs typeface="Corbel"/>
              </a:rPr>
              <a:t>products</a:t>
            </a:r>
            <a:r>
              <a:rPr sz="2800" i="1" spc="-35" dirty="0">
                <a:latin typeface="Corbel"/>
                <a:cs typeface="Corbel"/>
              </a:rPr>
              <a:t> </a:t>
            </a:r>
            <a:r>
              <a:rPr sz="2800" i="1" dirty="0">
                <a:latin typeface="Corbel"/>
                <a:cs typeface="Corbel"/>
              </a:rPr>
              <a:t>from</a:t>
            </a:r>
            <a:r>
              <a:rPr sz="2800" i="1" spc="-70" dirty="0">
                <a:latin typeface="Corbel"/>
                <a:cs typeface="Corbel"/>
              </a:rPr>
              <a:t> </a:t>
            </a:r>
            <a:r>
              <a:rPr sz="2800" i="1" dirty="0">
                <a:latin typeface="Corbel"/>
                <a:cs typeface="Corbel"/>
              </a:rPr>
              <a:t>the</a:t>
            </a:r>
            <a:r>
              <a:rPr sz="2800" i="1" spc="-15" dirty="0">
                <a:latin typeface="Corbel"/>
                <a:cs typeface="Corbel"/>
              </a:rPr>
              <a:t> </a:t>
            </a:r>
            <a:r>
              <a:rPr sz="2800" i="1" spc="-10" dirty="0">
                <a:latin typeface="Corbel"/>
                <a:cs typeface="Corbel"/>
              </a:rPr>
              <a:t>market.</a:t>
            </a:r>
            <a:endParaRPr sz="2800">
              <a:latin typeface="Corbel"/>
              <a:cs typeface="Corbel"/>
            </a:endParaRPr>
          </a:p>
          <a:p>
            <a:pPr marL="469900" marR="5080" indent="-457834">
              <a:lnSpc>
                <a:spcPts val="3350"/>
              </a:lnSpc>
              <a:spcBef>
                <a:spcPts val="114"/>
              </a:spcBef>
              <a:buChar char="•"/>
              <a:tabLst>
                <a:tab pos="469900" algn="l"/>
                <a:tab pos="542925" algn="l"/>
              </a:tabLst>
            </a:pPr>
            <a:r>
              <a:rPr sz="2800" dirty="0">
                <a:latin typeface="Arial MT"/>
                <a:cs typeface="Arial MT"/>
              </a:rPr>
              <a:t>	</a:t>
            </a:r>
            <a:r>
              <a:rPr sz="2800" i="1" dirty="0">
                <a:latin typeface="Corbel"/>
                <a:cs typeface="Corbel"/>
              </a:rPr>
              <a:t>Imposing</a:t>
            </a:r>
            <a:r>
              <a:rPr sz="2800" i="1" spc="-25" dirty="0">
                <a:latin typeface="Corbel"/>
                <a:cs typeface="Corbel"/>
              </a:rPr>
              <a:t> </a:t>
            </a:r>
            <a:r>
              <a:rPr sz="2800" i="1" dirty="0">
                <a:latin typeface="Corbel"/>
                <a:cs typeface="Corbel"/>
              </a:rPr>
              <a:t>penalties</a:t>
            </a:r>
            <a:r>
              <a:rPr sz="2800" i="1" spc="-105" dirty="0">
                <a:latin typeface="Corbel"/>
                <a:cs typeface="Corbel"/>
              </a:rPr>
              <a:t> </a:t>
            </a:r>
            <a:r>
              <a:rPr sz="2800" i="1" dirty="0">
                <a:latin typeface="Corbel"/>
                <a:cs typeface="Corbel"/>
              </a:rPr>
              <a:t>on</a:t>
            </a:r>
            <a:r>
              <a:rPr sz="2800" i="1" spc="-10" dirty="0">
                <a:latin typeface="Corbel"/>
                <a:cs typeface="Corbel"/>
              </a:rPr>
              <a:t> </a:t>
            </a:r>
            <a:r>
              <a:rPr sz="2800" i="1" dirty="0">
                <a:latin typeface="Corbel"/>
                <a:cs typeface="Corbel"/>
              </a:rPr>
              <a:t>manufacturers</a:t>
            </a:r>
            <a:r>
              <a:rPr sz="2800" i="1" spc="-130" dirty="0">
                <a:latin typeface="Corbel"/>
                <a:cs typeface="Corbel"/>
              </a:rPr>
              <a:t> </a:t>
            </a:r>
            <a:r>
              <a:rPr sz="2800" i="1" dirty="0">
                <a:latin typeface="Corbel"/>
                <a:cs typeface="Corbel"/>
              </a:rPr>
              <a:t>and</a:t>
            </a:r>
            <a:r>
              <a:rPr sz="2800" i="1" spc="5" dirty="0">
                <a:latin typeface="Corbel"/>
                <a:cs typeface="Corbel"/>
              </a:rPr>
              <a:t> </a:t>
            </a:r>
            <a:r>
              <a:rPr sz="2800" i="1" dirty="0">
                <a:latin typeface="Corbel"/>
                <a:cs typeface="Corbel"/>
              </a:rPr>
              <a:t>sellers</a:t>
            </a:r>
            <a:r>
              <a:rPr sz="2800" i="1" spc="-95" dirty="0">
                <a:latin typeface="Corbel"/>
                <a:cs typeface="Corbel"/>
              </a:rPr>
              <a:t> </a:t>
            </a:r>
            <a:r>
              <a:rPr sz="2800" i="1" dirty="0">
                <a:latin typeface="Corbel"/>
                <a:cs typeface="Corbel"/>
              </a:rPr>
              <a:t>who</a:t>
            </a:r>
            <a:r>
              <a:rPr sz="2800" i="1" spc="-40" dirty="0">
                <a:latin typeface="Corbel"/>
                <a:cs typeface="Corbel"/>
              </a:rPr>
              <a:t> </a:t>
            </a:r>
            <a:r>
              <a:rPr sz="2800" i="1" dirty="0">
                <a:latin typeface="Corbel"/>
                <a:cs typeface="Corbel"/>
              </a:rPr>
              <a:t>violate</a:t>
            </a:r>
            <a:r>
              <a:rPr sz="2800" i="1" spc="-50" dirty="0">
                <a:latin typeface="Corbel"/>
                <a:cs typeface="Corbel"/>
              </a:rPr>
              <a:t> </a:t>
            </a:r>
            <a:r>
              <a:rPr sz="2800" i="1" spc="-10" dirty="0">
                <a:latin typeface="Corbel"/>
                <a:cs typeface="Corbel"/>
              </a:rPr>
              <a:t>consumer </a:t>
            </a:r>
            <a:r>
              <a:rPr sz="2800" i="1" dirty="0">
                <a:latin typeface="Corbel"/>
                <a:cs typeface="Corbel"/>
              </a:rPr>
              <a:t>protection</a:t>
            </a:r>
            <a:r>
              <a:rPr sz="2800" i="1" spc="-95" dirty="0">
                <a:latin typeface="Corbel"/>
                <a:cs typeface="Corbel"/>
              </a:rPr>
              <a:t> </a:t>
            </a:r>
            <a:r>
              <a:rPr sz="2800" i="1" spc="-20" dirty="0">
                <a:latin typeface="Corbel"/>
                <a:cs typeface="Corbel"/>
              </a:rPr>
              <a:t>law.</a:t>
            </a:r>
            <a:endParaRPr sz="2800">
              <a:latin typeface="Corbel"/>
              <a:cs typeface="Corbel"/>
            </a:endParaRPr>
          </a:p>
          <a:p>
            <a:pPr marL="542925" indent="-530225">
              <a:lnSpc>
                <a:spcPts val="3270"/>
              </a:lnSpc>
              <a:buFont typeface="Arial MT"/>
              <a:buChar char="•"/>
              <a:tabLst>
                <a:tab pos="542925" algn="l"/>
              </a:tabLst>
            </a:pPr>
            <a:r>
              <a:rPr sz="2800" i="1" dirty="0">
                <a:latin typeface="Corbel"/>
                <a:cs typeface="Corbel"/>
              </a:rPr>
              <a:t>Promoting</a:t>
            </a:r>
            <a:r>
              <a:rPr sz="2800" i="1" spc="-50" dirty="0">
                <a:latin typeface="Corbel"/>
                <a:cs typeface="Corbel"/>
              </a:rPr>
              <a:t> </a:t>
            </a:r>
            <a:r>
              <a:rPr sz="2800" i="1" dirty="0">
                <a:latin typeface="Corbel"/>
                <a:cs typeface="Corbel"/>
              </a:rPr>
              <a:t>consumer</a:t>
            </a:r>
            <a:r>
              <a:rPr sz="2800" i="1" spc="-40" dirty="0">
                <a:latin typeface="Corbel"/>
                <a:cs typeface="Corbel"/>
              </a:rPr>
              <a:t> </a:t>
            </a:r>
            <a:r>
              <a:rPr sz="2800" i="1" dirty="0">
                <a:latin typeface="Corbel"/>
                <a:cs typeface="Corbel"/>
              </a:rPr>
              <a:t>awareness</a:t>
            </a:r>
            <a:r>
              <a:rPr sz="2800" i="1" spc="-125" dirty="0">
                <a:latin typeface="Corbel"/>
                <a:cs typeface="Corbel"/>
              </a:rPr>
              <a:t> </a:t>
            </a:r>
            <a:r>
              <a:rPr sz="2800" i="1" dirty="0">
                <a:latin typeface="Corbel"/>
                <a:cs typeface="Corbel"/>
              </a:rPr>
              <a:t>and</a:t>
            </a:r>
            <a:r>
              <a:rPr sz="2800" i="1" spc="-50" dirty="0">
                <a:latin typeface="Corbel"/>
                <a:cs typeface="Corbel"/>
              </a:rPr>
              <a:t> </a:t>
            </a:r>
            <a:r>
              <a:rPr sz="2800" i="1" spc="-10" dirty="0">
                <a:latin typeface="Corbel"/>
                <a:cs typeface="Corbel"/>
              </a:rPr>
              <a:t>education</a:t>
            </a:r>
            <a:endParaRPr sz="2800">
              <a:latin typeface="Corbel"/>
              <a:cs typeface="Corbel"/>
            </a:endParaRPr>
          </a:p>
          <a:p>
            <a:pPr marL="469900" marR="873760" indent="-457834">
              <a:lnSpc>
                <a:spcPts val="3350"/>
              </a:lnSpc>
              <a:spcBef>
                <a:spcPts val="105"/>
              </a:spcBef>
              <a:buFont typeface="Arial MT"/>
              <a:buChar char="•"/>
              <a:tabLst>
                <a:tab pos="469900" algn="l"/>
              </a:tabLst>
            </a:pPr>
            <a:r>
              <a:rPr sz="2800" i="1" dirty="0">
                <a:latin typeface="Corbel"/>
                <a:cs typeface="Corbel"/>
              </a:rPr>
              <a:t>Advising</a:t>
            </a:r>
            <a:r>
              <a:rPr sz="2800" i="1" spc="-20" dirty="0">
                <a:latin typeface="Corbel"/>
                <a:cs typeface="Corbel"/>
              </a:rPr>
              <a:t> </a:t>
            </a:r>
            <a:r>
              <a:rPr sz="2800" i="1" dirty="0">
                <a:latin typeface="Corbel"/>
                <a:cs typeface="Corbel"/>
              </a:rPr>
              <a:t>the</a:t>
            </a:r>
            <a:r>
              <a:rPr sz="2800" i="1" spc="-155" dirty="0">
                <a:latin typeface="Corbel"/>
                <a:cs typeface="Corbel"/>
              </a:rPr>
              <a:t> </a:t>
            </a:r>
            <a:r>
              <a:rPr sz="2800" i="1" spc="-10" dirty="0">
                <a:latin typeface="Corbel"/>
                <a:cs typeface="Corbel"/>
              </a:rPr>
              <a:t>Central</a:t>
            </a:r>
            <a:r>
              <a:rPr sz="2800" i="1" spc="-229" dirty="0">
                <a:latin typeface="Corbel"/>
                <a:cs typeface="Corbel"/>
              </a:rPr>
              <a:t> </a:t>
            </a:r>
            <a:r>
              <a:rPr sz="2800" i="1" dirty="0">
                <a:latin typeface="Corbel"/>
                <a:cs typeface="Corbel"/>
              </a:rPr>
              <a:t>Government</a:t>
            </a:r>
            <a:r>
              <a:rPr sz="2800" i="1" spc="-15" dirty="0">
                <a:latin typeface="Corbel"/>
                <a:cs typeface="Corbel"/>
              </a:rPr>
              <a:t> </a:t>
            </a:r>
            <a:r>
              <a:rPr sz="2800" i="1" dirty="0">
                <a:latin typeface="Corbel"/>
                <a:cs typeface="Corbel"/>
              </a:rPr>
              <a:t>on</a:t>
            </a:r>
            <a:r>
              <a:rPr sz="2800" i="1" spc="-5" dirty="0">
                <a:latin typeface="Corbel"/>
                <a:cs typeface="Corbel"/>
              </a:rPr>
              <a:t> </a:t>
            </a:r>
            <a:r>
              <a:rPr sz="2800" i="1" dirty="0">
                <a:latin typeface="Corbel"/>
                <a:cs typeface="Corbel"/>
              </a:rPr>
              <a:t>matters</a:t>
            </a:r>
            <a:r>
              <a:rPr sz="2800" i="1" spc="-125" dirty="0">
                <a:latin typeface="Corbel"/>
                <a:cs typeface="Corbel"/>
              </a:rPr>
              <a:t> </a:t>
            </a:r>
            <a:r>
              <a:rPr sz="2800" i="1" dirty="0">
                <a:latin typeface="Corbel"/>
                <a:cs typeface="Corbel"/>
              </a:rPr>
              <a:t>related</a:t>
            </a:r>
            <a:r>
              <a:rPr sz="2800" i="1" spc="-95" dirty="0">
                <a:latin typeface="Corbel"/>
                <a:cs typeface="Corbel"/>
              </a:rPr>
              <a:t> </a:t>
            </a:r>
            <a:r>
              <a:rPr sz="2800" i="1" dirty="0">
                <a:latin typeface="Corbel"/>
                <a:cs typeface="Corbel"/>
              </a:rPr>
              <a:t>to</a:t>
            </a:r>
            <a:r>
              <a:rPr sz="2800" i="1" spc="-35" dirty="0">
                <a:latin typeface="Corbel"/>
                <a:cs typeface="Corbel"/>
              </a:rPr>
              <a:t> </a:t>
            </a:r>
            <a:r>
              <a:rPr sz="2800" i="1" spc="-10" dirty="0">
                <a:latin typeface="Corbel"/>
                <a:cs typeface="Corbel"/>
              </a:rPr>
              <a:t>consumer protection.</a:t>
            </a:r>
            <a:endParaRPr sz="2800">
              <a:latin typeface="Corbel"/>
              <a:cs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1944" y="1089482"/>
            <a:ext cx="11314430" cy="4992370"/>
          </a:xfrm>
          <a:prstGeom prst="rect">
            <a:avLst/>
          </a:prstGeom>
        </p:spPr>
        <p:txBody>
          <a:bodyPr vert="horz" wrap="square" lIns="0" tIns="27305" rIns="0" bIns="0" rtlCol="0">
            <a:spAutoFit/>
          </a:bodyPr>
          <a:lstStyle/>
          <a:p>
            <a:pPr marL="469900" marR="493395" indent="-457200">
              <a:lnSpc>
                <a:spcPts val="3100"/>
              </a:lnSpc>
              <a:spcBef>
                <a:spcPts val="215"/>
              </a:spcBef>
              <a:buFont typeface="Arial MT"/>
              <a:buChar char="•"/>
              <a:tabLst>
                <a:tab pos="469900" algn="l"/>
              </a:tabLst>
            </a:pPr>
            <a:r>
              <a:rPr sz="2600" i="1" spc="-10" dirty="0">
                <a:latin typeface="Corbel"/>
                <a:cs typeface="Corbel"/>
              </a:rPr>
              <a:t>The</a:t>
            </a:r>
            <a:r>
              <a:rPr sz="2600" i="1" spc="-125" dirty="0">
                <a:latin typeface="Corbel"/>
                <a:cs typeface="Corbel"/>
              </a:rPr>
              <a:t> </a:t>
            </a:r>
            <a:r>
              <a:rPr sz="2600" i="1" spc="-10" dirty="0">
                <a:latin typeface="Corbel"/>
                <a:cs typeface="Corbel"/>
              </a:rPr>
              <a:t>Central</a:t>
            </a:r>
            <a:r>
              <a:rPr sz="2600" i="1" spc="-120" dirty="0">
                <a:latin typeface="Corbel"/>
                <a:cs typeface="Corbel"/>
              </a:rPr>
              <a:t> </a:t>
            </a:r>
            <a:r>
              <a:rPr sz="2600" i="1" dirty="0">
                <a:latin typeface="Corbel"/>
                <a:cs typeface="Corbel"/>
              </a:rPr>
              <a:t>Authority</a:t>
            </a:r>
            <a:r>
              <a:rPr sz="2600" i="1" spc="-75" dirty="0">
                <a:latin typeface="Corbel"/>
                <a:cs typeface="Corbel"/>
              </a:rPr>
              <a:t> </a:t>
            </a:r>
            <a:r>
              <a:rPr sz="2600" i="1" dirty="0">
                <a:latin typeface="Corbel"/>
                <a:cs typeface="Corbel"/>
              </a:rPr>
              <a:t>shall</a:t>
            </a:r>
            <a:r>
              <a:rPr sz="2600" i="1" spc="-60" dirty="0">
                <a:latin typeface="Corbel"/>
                <a:cs typeface="Corbel"/>
              </a:rPr>
              <a:t> </a:t>
            </a:r>
            <a:r>
              <a:rPr sz="2600" i="1" dirty="0">
                <a:latin typeface="Corbel"/>
                <a:cs typeface="Corbel"/>
              </a:rPr>
              <a:t>protect,</a:t>
            </a:r>
            <a:r>
              <a:rPr sz="2600" i="1" spc="-85" dirty="0">
                <a:latin typeface="Corbel"/>
                <a:cs typeface="Corbel"/>
              </a:rPr>
              <a:t> </a:t>
            </a:r>
            <a:r>
              <a:rPr sz="2600" i="1" dirty="0">
                <a:latin typeface="Corbel"/>
                <a:cs typeface="Corbel"/>
              </a:rPr>
              <a:t>promote</a:t>
            </a:r>
            <a:r>
              <a:rPr sz="2600" i="1" spc="-20" dirty="0">
                <a:latin typeface="Corbel"/>
                <a:cs typeface="Corbel"/>
              </a:rPr>
              <a:t> </a:t>
            </a:r>
            <a:r>
              <a:rPr sz="2600" i="1" dirty="0">
                <a:latin typeface="Corbel"/>
                <a:cs typeface="Corbel"/>
              </a:rPr>
              <a:t>and</a:t>
            </a:r>
            <a:r>
              <a:rPr sz="2600" i="1" spc="-25" dirty="0">
                <a:latin typeface="Corbel"/>
                <a:cs typeface="Corbel"/>
              </a:rPr>
              <a:t> </a:t>
            </a:r>
            <a:r>
              <a:rPr sz="2600" i="1" dirty="0">
                <a:latin typeface="Corbel"/>
                <a:cs typeface="Corbel"/>
              </a:rPr>
              <a:t>enforce</a:t>
            </a:r>
            <a:r>
              <a:rPr sz="2600" i="1" spc="-80" dirty="0">
                <a:latin typeface="Corbel"/>
                <a:cs typeface="Corbel"/>
              </a:rPr>
              <a:t> </a:t>
            </a:r>
            <a:r>
              <a:rPr sz="2600" i="1" dirty="0">
                <a:latin typeface="Corbel"/>
                <a:cs typeface="Corbel"/>
              </a:rPr>
              <a:t>the</a:t>
            </a:r>
            <a:r>
              <a:rPr sz="2600" i="1" spc="-50" dirty="0">
                <a:latin typeface="Corbel"/>
                <a:cs typeface="Corbel"/>
              </a:rPr>
              <a:t> </a:t>
            </a:r>
            <a:r>
              <a:rPr sz="2600" i="1" dirty="0">
                <a:latin typeface="Corbel"/>
                <a:cs typeface="Corbel"/>
              </a:rPr>
              <a:t>rights</a:t>
            </a:r>
            <a:r>
              <a:rPr sz="2600" i="1" spc="-85" dirty="0">
                <a:latin typeface="Corbel"/>
                <a:cs typeface="Corbel"/>
              </a:rPr>
              <a:t> </a:t>
            </a:r>
            <a:r>
              <a:rPr sz="2600" i="1" dirty="0">
                <a:latin typeface="Corbel"/>
                <a:cs typeface="Corbel"/>
              </a:rPr>
              <a:t>of</a:t>
            </a:r>
            <a:r>
              <a:rPr sz="2600" i="1" spc="-75" dirty="0">
                <a:latin typeface="Corbel"/>
                <a:cs typeface="Corbel"/>
              </a:rPr>
              <a:t> </a:t>
            </a:r>
            <a:r>
              <a:rPr sz="2600" i="1" spc="-25" dirty="0">
                <a:latin typeface="Corbel"/>
                <a:cs typeface="Corbel"/>
              </a:rPr>
              <a:t>the </a:t>
            </a:r>
            <a:r>
              <a:rPr sz="2600" i="1" dirty="0">
                <a:latin typeface="Corbel"/>
                <a:cs typeface="Corbel"/>
              </a:rPr>
              <a:t>consumers</a:t>
            </a:r>
            <a:r>
              <a:rPr sz="2600" i="1" spc="-35" dirty="0">
                <a:latin typeface="Corbel"/>
                <a:cs typeface="Corbel"/>
              </a:rPr>
              <a:t> </a:t>
            </a:r>
            <a:r>
              <a:rPr sz="2600" i="1" dirty="0">
                <a:latin typeface="Corbel"/>
                <a:cs typeface="Corbel"/>
              </a:rPr>
              <a:t>as</a:t>
            </a:r>
            <a:r>
              <a:rPr sz="2600" i="1" spc="-75" dirty="0">
                <a:latin typeface="Corbel"/>
                <a:cs typeface="Corbel"/>
              </a:rPr>
              <a:t> </a:t>
            </a:r>
            <a:r>
              <a:rPr sz="2600" i="1" dirty="0">
                <a:latin typeface="Corbel"/>
                <a:cs typeface="Corbel"/>
              </a:rPr>
              <a:t>a</a:t>
            </a:r>
            <a:r>
              <a:rPr sz="2600" i="1" spc="-35" dirty="0">
                <a:latin typeface="Corbel"/>
                <a:cs typeface="Corbel"/>
              </a:rPr>
              <a:t> </a:t>
            </a:r>
            <a:r>
              <a:rPr sz="2600" i="1" dirty="0">
                <a:latin typeface="Corbel"/>
                <a:cs typeface="Corbel"/>
              </a:rPr>
              <a:t>class,</a:t>
            </a:r>
            <a:r>
              <a:rPr sz="2600" i="1" spc="-60" dirty="0">
                <a:latin typeface="Corbel"/>
                <a:cs typeface="Corbel"/>
              </a:rPr>
              <a:t> </a:t>
            </a:r>
            <a:r>
              <a:rPr sz="2600" i="1" dirty="0">
                <a:latin typeface="Corbel"/>
                <a:cs typeface="Corbel"/>
              </a:rPr>
              <a:t>and</a:t>
            </a:r>
            <a:r>
              <a:rPr sz="2600" i="1" spc="-55" dirty="0">
                <a:latin typeface="Corbel"/>
                <a:cs typeface="Corbel"/>
              </a:rPr>
              <a:t> </a:t>
            </a:r>
            <a:r>
              <a:rPr sz="2600" i="1" dirty="0">
                <a:latin typeface="Corbel"/>
                <a:cs typeface="Corbel"/>
              </a:rPr>
              <a:t>prevent</a:t>
            </a:r>
            <a:r>
              <a:rPr sz="2600" i="1" spc="-50" dirty="0">
                <a:latin typeface="Corbel"/>
                <a:cs typeface="Corbel"/>
              </a:rPr>
              <a:t> </a:t>
            </a:r>
            <a:r>
              <a:rPr sz="2600" i="1" dirty="0">
                <a:latin typeface="Corbel"/>
                <a:cs typeface="Corbel"/>
              </a:rPr>
              <a:t>violation</a:t>
            </a:r>
            <a:r>
              <a:rPr sz="2600" i="1" spc="-30" dirty="0">
                <a:latin typeface="Corbel"/>
                <a:cs typeface="Corbel"/>
              </a:rPr>
              <a:t> </a:t>
            </a:r>
            <a:r>
              <a:rPr sz="2600" i="1" dirty="0">
                <a:latin typeface="Corbel"/>
                <a:cs typeface="Corbel"/>
              </a:rPr>
              <a:t>of</a:t>
            </a:r>
            <a:r>
              <a:rPr sz="2600" i="1" spc="-135" dirty="0">
                <a:latin typeface="Corbel"/>
                <a:cs typeface="Corbel"/>
              </a:rPr>
              <a:t> </a:t>
            </a:r>
            <a:r>
              <a:rPr sz="2600" i="1" spc="-10" dirty="0">
                <a:latin typeface="Corbel"/>
                <a:cs typeface="Corbel"/>
              </a:rPr>
              <a:t>Consumers</a:t>
            </a:r>
            <a:r>
              <a:rPr sz="2600" i="1" spc="-45" dirty="0">
                <a:latin typeface="Corbel"/>
                <a:cs typeface="Corbel"/>
              </a:rPr>
              <a:t> </a:t>
            </a:r>
            <a:r>
              <a:rPr sz="2600" i="1" dirty="0">
                <a:latin typeface="Corbel"/>
                <a:cs typeface="Corbel"/>
              </a:rPr>
              <a:t>Rights</a:t>
            </a:r>
            <a:r>
              <a:rPr sz="2600" i="1" spc="-75" dirty="0">
                <a:latin typeface="Corbel"/>
                <a:cs typeface="Corbel"/>
              </a:rPr>
              <a:t> </a:t>
            </a:r>
            <a:r>
              <a:rPr sz="2600" i="1" dirty="0">
                <a:latin typeface="Corbel"/>
                <a:cs typeface="Corbel"/>
              </a:rPr>
              <a:t>under</a:t>
            </a:r>
            <a:r>
              <a:rPr sz="2600" i="1" spc="-15" dirty="0">
                <a:latin typeface="Corbel"/>
                <a:cs typeface="Corbel"/>
              </a:rPr>
              <a:t> </a:t>
            </a:r>
            <a:r>
              <a:rPr sz="2600" i="1" dirty="0">
                <a:latin typeface="Corbel"/>
                <a:cs typeface="Corbel"/>
              </a:rPr>
              <a:t>the</a:t>
            </a:r>
            <a:r>
              <a:rPr sz="2600" i="1" spc="-130" dirty="0">
                <a:latin typeface="Corbel"/>
                <a:cs typeface="Corbel"/>
              </a:rPr>
              <a:t> </a:t>
            </a:r>
            <a:r>
              <a:rPr sz="2600" i="1" spc="-20" dirty="0">
                <a:latin typeface="Corbel"/>
                <a:cs typeface="Corbel"/>
              </a:rPr>
              <a:t>Act.</a:t>
            </a:r>
            <a:endParaRPr sz="2600">
              <a:latin typeface="Corbel"/>
              <a:cs typeface="Corbel"/>
            </a:endParaRPr>
          </a:p>
          <a:p>
            <a:pPr marL="469265" indent="-456565">
              <a:lnSpc>
                <a:spcPts val="3035"/>
              </a:lnSpc>
              <a:buFont typeface="Arial MT"/>
              <a:buChar char="•"/>
              <a:tabLst>
                <a:tab pos="469265" algn="l"/>
              </a:tabLst>
            </a:pPr>
            <a:r>
              <a:rPr sz="2600" i="1" dirty="0">
                <a:latin typeface="Corbel"/>
                <a:cs typeface="Corbel"/>
              </a:rPr>
              <a:t>The</a:t>
            </a:r>
            <a:r>
              <a:rPr sz="2600" i="1" spc="-135" dirty="0">
                <a:latin typeface="Corbel"/>
                <a:cs typeface="Corbel"/>
              </a:rPr>
              <a:t> </a:t>
            </a:r>
            <a:r>
              <a:rPr sz="2600" i="1" spc="-30" dirty="0">
                <a:latin typeface="Corbel"/>
                <a:cs typeface="Corbel"/>
              </a:rPr>
              <a:t>CCPA</a:t>
            </a:r>
            <a:r>
              <a:rPr sz="2600" i="1" spc="-95" dirty="0">
                <a:latin typeface="Corbel"/>
                <a:cs typeface="Corbel"/>
              </a:rPr>
              <a:t> </a:t>
            </a:r>
            <a:r>
              <a:rPr sz="2600" i="1" dirty="0">
                <a:latin typeface="Corbel"/>
                <a:cs typeface="Corbel"/>
              </a:rPr>
              <a:t>has</a:t>
            </a:r>
            <a:r>
              <a:rPr sz="2600" i="1" spc="-45" dirty="0">
                <a:latin typeface="Corbel"/>
                <a:cs typeface="Corbel"/>
              </a:rPr>
              <a:t> </a:t>
            </a:r>
            <a:r>
              <a:rPr sz="2600" i="1" spc="-20" dirty="0">
                <a:latin typeface="Corbel"/>
                <a:cs typeface="Corbel"/>
              </a:rPr>
              <a:t>wide-</a:t>
            </a:r>
            <a:r>
              <a:rPr sz="2600" i="1" dirty="0">
                <a:latin typeface="Corbel"/>
                <a:cs typeface="Corbel"/>
              </a:rPr>
              <a:t>ranging</a:t>
            </a:r>
            <a:r>
              <a:rPr sz="2600" i="1" spc="15" dirty="0">
                <a:latin typeface="Corbel"/>
                <a:cs typeface="Corbel"/>
              </a:rPr>
              <a:t> </a:t>
            </a:r>
            <a:r>
              <a:rPr sz="2600" i="1" dirty="0">
                <a:latin typeface="Corbel"/>
                <a:cs typeface="Corbel"/>
              </a:rPr>
              <a:t>powers</a:t>
            </a:r>
            <a:r>
              <a:rPr sz="2600" i="1" spc="-45" dirty="0">
                <a:latin typeface="Corbel"/>
                <a:cs typeface="Corbel"/>
              </a:rPr>
              <a:t> </a:t>
            </a:r>
            <a:r>
              <a:rPr sz="2600" i="1" dirty="0">
                <a:latin typeface="Corbel"/>
                <a:cs typeface="Corbel"/>
              </a:rPr>
              <a:t>to</a:t>
            </a:r>
            <a:r>
              <a:rPr sz="2600" i="1" spc="-60" dirty="0">
                <a:latin typeface="Corbel"/>
                <a:cs typeface="Corbel"/>
              </a:rPr>
              <a:t> </a:t>
            </a:r>
            <a:r>
              <a:rPr sz="2600" i="1" dirty="0">
                <a:latin typeface="Corbel"/>
                <a:cs typeface="Corbel"/>
              </a:rPr>
              <a:t>investigate</a:t>
            </a:r>
            <a:r>
              <a:rPr sz="2600" i="1" spc="-50" dirty="0">
                <a:latin typeface="Corbel"/>
                <a:cs typeface="Corbel"/>
              </a:rPr>
              <a:t> </a:t>
            </a:r>
            <a:r>
              <a:rPr sz="2600" i="1" dirty="0">
                <a:latin typeface="Corbel"/>
                <a:cs typeface="Corbel"/>
              </a:rPr>
              <a:t>and</a:t>
            </a:r>
            <a:r>
              <a:rPr sz="2600" i="1" spc="-20" dirty="0">
                <a:latin typeface="Corbel"/>
                <a:cs typeface="Corbel"/>
              </a:rPr>
              <a:t> </a:t>
            </a:r>
            <a:r>
              <a:rPr sz="2600" i="1" dirty="0">
                <a:latin typeface="Corbel"/>
                <a:cs typeface="Corbel"/>
              </a:rPr>
              <a:t>take</a:t>
            </a:r>
            <a:r>
              <a:rPr sz="2600" i="1" spc="-80" dirty="0">
                <a:latin typeface="Corbel"/>
                <a:cs typeface="Corbel"/>
              </a:rPr>
              <a:t> </a:t>
            </a:r>
            <a:r>
              <a:rPr sz="2600" i="1" dirty="0">
                <a:latin typeface="Corbel"/>
                <a:cs typeface="Corbel"/>
              </a:rPr>
              <a:t>action</a:t>
            </a:r>
            <a:r>
              <a:rPr sz="2600" i="1" spc="-25" dirty="0">
                <a:latin typeface="Corbel"/>
                <a:cs typeface="Corbel"/>
              </a:rPr>
              <a:t> </a:t>
            </a:r>
            <a:r>
              <a:rPr sz="2600" i="1" spc="-10" dirty="0">
                <a:latin typeface="Corbel"/>
                <a:cs typeface="Corbel"/>
              </a:rPr>
              <a:t>against</a:t>
            </a:r>
            <a:endParaRPr sz="2600">
              <a:latin typeface="Corbel"/>
              <a:cs typeface="Corbel"/>
            </a:endParaRPr>
          </a:p>
          <a:p>
            <a:pPr marL="469900" marR="561340">
              <a:lnSpc>
                <a:spcPts val="3100"/>
              </a:lnSpc>
              <a:spcBef>
                <a:spcPts val="130"/>
              </a:spcBef>
            </a:pPr>
            <a:r>
              <a:rPr sz="2600" i="1" dirty="0">
                <a:latin typeface="Corbel"/>
                <a:cs typeface="Corbel"/>
              </a:rPr>
              <a:t>businesses</a:t>
            </a:r>
            <a:r>
              <a:rPr sz="2600" i="1" spc="-60" dirty="0">
                <a:latin typeface="Corbel"/>
                <a:cs typeface="Corbel"/>
              </a:rPr>
              <a:t> </a:t>
            </a:r>
            <a:r>
              <a:rPr sz="2600" i="1" dirty="0">
                <a:latin typeface="Corbel"/>
                <a:cs typeface="Corbel"/>
              </a:rPr>
              <a:t>that</a:t>
            </a:r>
            <a:r>
              <a:rPr sz="2600" i="1" spc="-85" dirty="0">
                <a:latin typeface="Corbel"/>
                <a:cs typeface="Corbel"/>
              </a:rPr>
              <a:t> </a:t>
            </a:r>
            <a:r>
              <a:rPr sz="2600" i="1" dirty="0">
                <a:latin typeface="Corbel"/>
                <a:cs typeface="Corbel"/>
              </a:rPr>
              <a:t>engage</a:t>
            </a:r>
            <a:r>
              <a:rPr sz="2600" i="1" spc="-30" dirty="0">
                <a:latin typeface="Corbel"/>
                <a:cs typeface="Corbel"/>
              </a:rPr>
              <a:t> </a:t>
            </a:r>
            <a:r>
              <a:rPr sz="2600" i="1" dirty="0">
                <a:latin typeface="Corbel"/>
                <a:cs typeface="Corbel"/>
              </a:rPr>
              <a:t>in</a:t>
            </a:r>
            <a:r>
              <a:rPr sz="2600" i="1" spc="-80" dirty="0">
                <a:latin typeface="Corbel"/>
                <a:cs typeface="Corbel"/>
              </a:rPr>
              <a:t> </a:t>
            </a:r>
            <a:r>
              <a:rPr sz="2600" i="1" dirty="0">
                <a:latin typeface="Corbel"/>
                <a:cs typeface="Corbel"/>
              </a:rPr>
              <a:t>unfair</a:t>
            </a:r>
            <a:r>
              <a:rPr sz="2600" i="1" spc="-70" dirty="0">
                <a:latin typeface="Corbel"/>
                <a:cs typeface="Corbel"/>
              </a:rPr>
              <a:t> </a:t>
            </a:r>
            <a:r>
              <a:rPr sz="2600" i="1" dirty="0">
                <a:latin typeface="Corbel"/>
                <a:cs typeface="Corbel"/>
              </a:rPr>
              <a:t>trade</a:t>
            </a:r>
            <a:r>
              <a:rPr sz="2600" i="1" spc="-60" dirty="0">
                <a:latin typeface="Corbel"/>
                <a:cs typeface="Corbel"/>
              </a:rPr>
              <a:t> </a:t>
            </a:r>
            <a:r>
              <a:rPr sz="2600" i="1" dirty="0">
                <a:latin typeface="Corbel"/>
                <a:cs typeface="Corbel"/>
              </a:rPr>
              <a:t>practices</a:t>
            </a:r>
            <a:r>
              <a:rPr sz="2600" i="1" spc="-65" dirty="0">
                <a:latin typeface="Corbel"/>
                <a:cs typeface="Corbel"/>
              </a:rPr>
              <a:t> </a:t>
            </a:r>
            <a:r>
              <a:rPr sz="2600" i="1" dirty="0">
                <a:latin typeface="Corbel"/>
                <a:cs typeface="Corbel"/>
              </a:rPr>
              <a:t>or</a:t>
            </a:r>
            <a:r>
              <a:rPr sz="2600" i="1" spc="-65" dirty="0">
                <a:latin typeface="Corbel"/>
                <a:cs typeface="Corbel"/>
              </a:rPr>
              <a:t> </a:t>
            </a:r>
            <a:r>
              <a:rPr sz="2600" i="1" dirty="0">
                <a:latin typeface="Corbel"/>
                <a:cs typeface="Corbel"/>
              </a:rPr>
              <a:t>violate</a:t>
            </a:r>
            <a:r>
              <a:rPr sz="2600" i="1" spc="-60" dirty="0">
                <a:latin typeface="Corbel"/>
                <a:cs typeface="Corbel"/>
              </a:rPr>
              <a:t> </a:t>
            </a:r>
            <a:r>
              <a:rPr sz="2600" i="1" dirty="0">
                <a:latin typeface="Corbel"/>
                <a:cs typeface="Corbel"/>
              </a:rPr>
              <a:t>consumer</a:t>
            </a:r>
            <a:r>
              <a:rPr sz="2600" i="1" spc="-35" dirty="0">
                <a:latin typeface="Corbel"/>
                <a:cs typeface="Corbel"/>
              </a:rPr>
              <a:t> </a:t>
            </a:r>
            <a:r>
              <a:rPr sz="2600" i="1" spc="-10" dirty="0">
                <a:latin typeface="Corbel"/>
                <a:cs typeface="Corbel"/>
              </a:rPr>
              <a:t>protection laws.</a:t>
            </a:r>
            <a:endParaRPr sz="2600">
              <a:latin typeface="Corbel"/>
              <a:cs typeface="Corbel"/>
            </a:endParaRPr>
          </a:p>
          <a:p>
            <a:pPr marL="469900" marR="423545" indent="-457200">
              <a:lnSpc>
                <a:spcPts val="3130"/>
              </a:lnSpc>
              <a:spcBef>
                <a:spcPts val="10"/>
              </a:spcBef>
              <a:buFont typeface="Arial MT"/>
              <a:buChar char="•"/>
              <a:tabLst>
                <a:tab pos="469900" algn="l"/>
              </a:tabLst>
            </a:pPr>
            <a:r>
              <a:rPr sz="2600" i="1" dirty="0">
                <a:latin typeface="Corbel"/>
                <a:cs typeface="Corbel"/>
              </a:rPr>
              <a:t>It</a:t>
            </a:r>
            <a:r>
              <a:rPr sz="2600" i="1" spc="-60" dirty="0">
                <a:latin typeface="Corbel"/>
                <a:cs typeface="Corbel"/>
              </a:rPr>
              <a:t> </a:t>
            </a:r>
            <a:r>
              <a:rPr sz="2600" i="1" dirty="0">
                <a:latin typeface="Corbel"/>
                <a:cs typeface="Corbel"/>
              </a:rPr>
              <a:t>can</a:t>
            </a:r>
            <a:r>
              <a:rPr sz="2600" i="1" spc="-15" dirty="0">
                <a:latin typeface="Corbel"/>
                <a:cs typeface="Corbel"/>
              </a:rPr>
              <a:t> </a:t>
            </a:r>
            <a:r>
              <a:rPr sz="2600" i="1" dirty="0">
                <a:latin typeface="Corbel"/>
                <a:cs typeface="Corbel"/>
              </a:rPr>
              <a:t>issue</a:t>
            </a:r>
            <a:r>
              <a:rPr sz="2600" i="1" spc="-70" dirty="0">
                <a:latin typeface="Corbel"/>
                <a:cs typeface="Corbel"/>
              </a:rPr>
              <a:t> </a:t>
            </a:r>
            <a:r>
              <a:rPr sz="2600" i="1" dirty="0">
                <a:latin typeface="Corbel"/>
                <a:cs typeface="Corbel"/>
              </a:rPr>
              <a:t>orders</a:t>
            </a:r>
            <a:r>
              <a:rPr sz="2600" i="1" spc="-30" dirty="0">
                <a:latin typeface="Corbel"/>
                <a:cs typeface="Corbel"/>
              </a:rPr>
              <a:t> </a:t>
            </a:r>
            <a:r>
              <a:rPr sz="2600" i="1" dirty="0">
                <a:latin typeface="Corbel"/>
                <a:cs typeface="Corbel"/>
              </a:rPr>
              <a:t>to</a:t>
            </a:r>
            <a:r>
              <a:rPr sz="2600" i="1" spc="-55" dirty="0">
                <a:latin typeface="Corbel"/>
                <a:cs typeface="Corbel"/>
              </a:rPr>
              <a:t> </a:t>
            </a:r>
            <a:r>
              <a:rPr sz="2600" i="1" dirty="0">
                <a:latin typeface="Corbel"/>
                <a:cs typeface="Corbel"/>
              </a:rPr>
              <a:t>stop</a:t>
            </a:r>
            <a:r>
              <a:rPr sz="2600" i="1" spc="-70" dirty="0">
                <a:latin typeface="Corbel"/>
                <a:cs typeface="Corbel"/>
              </a:rPr>
              <a:t> </a:t>
            </a:r>
            <a:r>
              <a:rPr sz="2600" i="1" dirty="0">
                <a:latin typeface="Corbel"/>
                <a:cs typeface="Corbel"/>
              </a:rPr>
              <a:t>the</a:t>
            </a:r>
            <a:r>
              <a:rPr sz="2600" i="1" spc="-65" dirty="0">
                <a:latin typeface="Corbel"/>
                <a:cs typeface="Corbel"/>
              </a:rPr>
              <a:t> </a:t>
            </a:r>
            <a:r>
              <a:rPr sz="2600" i="1" dirty="0">
                <a:latin typeface="Corbel"/>
                <a:cs typeface="Corbel"/>
              </a:rPr>
              <a:t>sale</a:t>
            </a:r>
            <a:r>
              <a:rPr sz="2600" i="1" spc="-5" dirty="0">
                <a:latin typeface="Corbel"/>
                <a:cs typeface="Corbel"/>
              </a:rPr>
              <a:t> </a:t>
            </a:r>
            <a:r>
              <a:rPr sz="2600" i="1" dirty="0">
                <a:latin typeface="Corbel"/>
                <a:cs typeface="Corbel"/>
              </a:rPr>
              <a:t>of</a:t>
            </a:r>
            <a:r>
              <a:rPr sz="2600" i="1" spc="-60" dirty="0">
                <a:latin typeface="Corbel"/>
                <a:cs typeface="Corbel"/>
              </a:rPr>
              <a:t> </a:t>
            </a:r>
            <a:r>
              <a:rPr sz="2600" i="1" dirty="0">
                <a:latin typeface="Corbel"/>
                <a:cs typeface="Corbel"/>
              </a:rPr>
              <a:t>unsafe</a:t>
            </a:r>
            <a:r>
              <a:rPr sz="2600" i="1" spc="-35" dirty="0">
                <a:latin typeface="Corbel"/>
                <a:cs typeface="Corbel"/>
              </a:rPr>
              <a:t> </a:t>
            </a:r>
            <a:r>
              <a:rPr sz="2600" i="1" dirty="0">
                <a:latin typeface="Corbel"/>
                <a:cs typeface="Corbel"/>
              </a:rPr>
              <a:t>or</a:t>
            </a:r>
            <a:r>
              <a:rPr sz="2600" i="1" spc="-40" dirty="0">
                <a:latin typeface="Corbel"/>
                <a:cs typeface="Corbel"/>
              </a:rPr>
              <a:t> </a:t>
            </a:r>
            <a:r>
              <a:rPr sz="2600" i="1" dirty="0">
                <a:latin typeface="Corbel"/>
                <a:cs typeface="Corbel"/>
              </a:rPr>
              <a:t>substandard</a:t>
            </a:r>
            <a:r>
              <a:rPr sz="2600" i="1" spc="-5" dirty="0">
                <a:latin typeface="Corbel"/>
                <a:cs typeface="Corbel"/>
              </a:rPr>
              <a:t> </a:t>
            </a:r>
            <a:r>
              <a:rPr sz="2600" i="1" dirty="0">
                <a:latin typeface="Corbel"/>
                <a:cs typeface="Corbel"/>
              </a:rPr>
              <a:t>products,</a:t>
            </a:r>
            <a:r>
              <a:rPr sz="2600" i="1" spc="-45" dirty="0">
                <a:latin typeface="Corbel"/>
                <a:cs typeface="Corbel"/>
              </a:rPr>
              <a:t> </a:t>
            </a:r>
            <a:r>
              <a:rPr sz="2600" i="1" dirty="0">
                <a:latin typeface="Corbel"/>
                <a:cs typeface="Corbel"/>
              </a:rPr>
              <a:t>and</a:t>
            </a:r>
            <a:r>
              <a:rPr sz="2600" i="1" spc="-40" dirty="0">
                <a:latin typeface="Corbel"/>
                <a:cs typeface="Corbel"/>
              </a:rPr>
              <a:t> </a:t>
            </a:r>
            <a:r>
              <a:rPr sz="2600" i="1" dirty="0">
                <a:latin typeface="Corbel"/>
                <a:cs typeface="Corbel"/>
              </a:rPr>
              <a:t>it</a:t>
            </a:r>
            <a:r>
              <a:rPr sz="2600" i="1" spc="-30" dirty="0">
                <a:latin typeface="Corbel"/>
                <a:cs typeface="Corbel"/>
              </a:rPr>
              <a:t> </a:t>
            </a:r>
            <a:r>
              <a:rPr sz="2600" i="1" spc="-25" dirty="0">
                <a:latin typeface="Corbel"/>
                <a:cs typeface="Corbel"/>
              </a:rPr>
              <a:t>can </a:t>
            </a:r>
            <a:r>
              <a:rPr sz="2600" i="1" dirty="0">
                <a:latin typeface="Corbel"/>
                <a:cs typeface="Corbel"/>
              </a:rPr>
              <a:t>impose</a:t>
            </a:r>
            <a:r>
              <a:rPr sz="2600" i="1" spc="-35" dirty="0">
                <a:latin typeface="Corbel"/>
                <a:cs typeface="Corbel"/>
              </a:rPr>
              <a:t> </a:t>
            </a:r>
            <a:r>
              <a:rPr sz="2600" i="1" dirty="0">
                <a:latin typeface="Corbel"/>
                <a:cs typeface="Corbel"/>
              </a:rPr>
              <a:t>fines</a:t>
            </a:r>
            <a:r>
              <a:rPr sz="2600" i="1" spc="-55" dirty="0">
                <a:latin typeface="Corbel"/>
                <a:cs typeface="Corbel"/>
              </a:rPr>
              <a:t> </a:t>
            </a:r>
            <a:r>
              <a:rPr sz="2600" i="1" dirty="0">
                <a:latin typeface="Corbel"/>
                <a:cs typeface="Corbel"/>
              </a:rPr>
              <a:t>and</a:t>
            </a:r>
            <a:r>
              <a:rPr sz="2600" i="1" spc="-65" dirty="0">
                <a:latin typeface="Corbel"/>
                <a:cs typeface="Corbel"/>
              </a:rPr>
              <a:t> </a:t>
            </a:r>
            <a:r>
              <a:rPr sz="2600" i="1" spc="-10" dirty="0">
                <a:latin typeface="Corbel"/>
                <a:cs typeface="Corbel"/>
              </a:rPr>
              <a:t>penalty.</a:t>
            </a:r>
            <a:endParaRPr sz="2600">
              <a:latin typeface="Corbel"/>
              <a:cs typeface="Corbel"/>
            </a:endParaRPr>
          </a:p>
          <a:p>
            <a:pPr marL="469265" indent="-456565">
              <a:lnSpc>
                <a:spcPct val="100000"/>
              </a:lnSpc>
              <a:spcBef>
                <a:spcPts val="2695"/>
              </a:spcBef>
              <a:buFont typeface="Wingdings"/>
              <a:buChar char=""/>
              <a:tabLst>
                <a:tab pos="469265" algn="l"/>
              </a:tabLst>
            </a:pPr>
            <a:r>
              <a:rPr sz="3600" i="1" u="sng" spc="-10" dirty="0">
                <a:uFill>
                  <a:solidFill>
                    <a:srgbClr val="000000"/>
                  </a:solidFill>
                </a:uFill>
                <a:latin typeface="Calibri Light"/>
                <a:cs typeface="Calibri Light"/>
              </a:rPr>
              <a:t>Appeal</a:t>
            </a:r>
            <a:r>
              <a:rPr sz="3600" i="1" u="sng" spc="-155" dirty="0">
                <a:uFill>
                  <a:solidFill>
                    <a:srgbClr val="000000"/>
                  </a:solidFill>
                </a:uFill>
                <a:latin typeface="Calibri Light"/>
                <a:cs typeface="Calibri Light"/>
              </a:rPr>
              <a:t> </a:t>
            </a:r>
            <a:r>
              <a:rPr sz="3600" i="1" u="sng" spc="-25" dirty="0">
                <a:uFill>
                  <a:solidFill>
                    <a:srgbClr val="000000"/>
                  </a:solidFill>
                </a:uFill>
                <a:latin typeface="Calibri Light"/>
                <a:cs typeface="Calibri Light"/>
              </a:rPr>
              <a:t>Against</a:t>
            </a:r>
            <a:r>
              <a:rPr sz="3600" i="1" u="sng" spc="-145" dirty="0">
                <a:uFill>
                  <a:solidFill>
                    <a:srgbClr val="000000"/>
                  </a:solidFill>
                </a:uFill>
                <a:latin typeface="Calibri Light"/>
                <a:cs typeface="Calibri Light"/>
              </a:rPr>
              <a:t> </a:t>
            </a:r>
            <a:r>
              <a:rPr sz="3600" i="1" u="sng" spc="-10" dirty="0">
                <a:uFill>
                  <a:solidFill>
                    <a:srgbClr val="000000"/>
                  </a:solidFill>
                </a:uFill>
                <a:latin typeface="Calibri Light"/>
                <a:cs typeface="Calibri Light"/>
              </a:rPr>
              <a:t>Order</a:t>
            </a:r>
            <a:r>
              <a:rPr sz="3600" i="1" u="sng" spc="-180" dirty="0">
                <a:uFill>
                  <a:solidFill>
                    <a:srgbClr val="000000"/>
                  </a:solidFill>
                </a:uFill>
                <a:latin typeface="Calibri Light"/>
                <a:cs typeface="Calibri Light"/>
              </a:rPr>
              <a:t> </a:t>
            </a:r>
            <a:r>
              <a:rPr sz="3600" i="1" u="sng" dirty="0">
                <a:uFill>
                  <a:solidFill>
                    <a:srgbClr val="000000"/>
                  </a:solidFill>
                </a:uFill>
                <a:latin typeface="Calibri Light"/>
                <a:cs typeface="Calibri Light"/>
              </a:rPr>
              <a:t>of</a:t>
            </a:r>
            <a:r>
              <a:rPr sz="3600" i="1" u="sng" spc="-80" dirty="0">
                <a:uFill>
                  <a:solidFill>
                    <a:srgbClr val="000000"/>
                  </a:solidFill>
                </a:uFill>
                <a:latin typeface="Calibri Light"/>
                <a:cs typeface="Calibri Light"/>
              </a:rPr>
              <a:t> </a:t>
            </a:r>
            <a:r>
              <a:rPr sz="3600" i="1" u="sng" spc="-20" dirty="0">
                <a:uFill>
                  <a:solidFill>
                    <a:srgbClr val="000000"/>
                  </a:solidFill>
                </a:uFill>
                <a:latin typeface="Calibri Light"/>
                <a:cs typeface="Calibri Light"/>
              </a:rPr>
              <a:t>CCPA</a:t>
            </a:r>
            <a:endParaRPr sz="3600">
              <a:latin typeface="Calibri Light"/>
              <a:cs typeface="Calibri Light"/>
            </a:endParaRPr>
          </a:p>
          <a:p>
            <a:pPr marL="12700" marR="5080">
              <a:lnSpc>
                <a:spcPct val="100200"/>
              </a:lnSpc>
              <a:spcBef>
                <a:spcPts val="40"/>
              </a:spcBef>
            </a:pPr>
            <a:r>
              <a:rPr sz="2800" i="1" dirty="0">
                <a:latin typeface="Calibri"/>
                <a:cs typeface="Calibri"/>
              </a:rPr>
              <a:t>A</a:t>
            </a:r>
            <a:r>
              <a:rPr sz="2800" i="1" spc="-25" dirty="0">
                <a:latin typeface="Calibri"/>
                <a:cs typeface="Calibri"/>
              </a:rPr>
              <a:t> </a:t>
            </a:r>
            <a:r>
              <a:rPr sz="2800" i="1" dirty="0">
                <a:latin typeface="Calibri"/>
                <a:cs typeface="Calibri"/>
              </a:rPr>
              <a:t>person</a:t>
            </a:r>
            <a:r>
              <a:rPr sz="2800" i="1" spc="-55" dirty="0">
                <a:latin typeface="Calibri"/>
                <a:cs typeface="Calibri"/>
              </a:rPr>
              <a:t> </a:t>
            </a:r>
            <a:r>
              <a:rPr sz="2800" i="1" dirty="0">
                <a:latin typeface="Calibri"/>
                <a:cs typeface="Calibri"/>
              </a:rPr>
              <a:t>aggrieved</a:t>
            </a:r>
            <a:r>
              <a:rPr sz="2800" i="1" spc="-55" dirty="0">
                <a:latin typeface="Calibri"/>
                <a:cs typeface="Calibri"/>
              </a:rPr>
              <a:t> </a:t>
            </a:r>
            <a:r>
              <a:rPr sz="2800" i="1" dirty="0">
                <a:latin typeface="Calibri"/>
                <a:cs typeface="Calibri"/>
              </a:rPr>
              <a:t>by</a:t>
            </a:r>
            <a:r>
              <a:rPr sz="2800" i="1" spc="-45" dirty="0">
                <a:latin typeface="Calibri"/>
                <a:cs typeface="Calibri"/>
              </a:rPr>
              <a:t> </a:t>
            </a:r>
            <a:r>
              <a:rPr sz="2800" i="1" dirty="0">
                <a:latin typeface="Calibri"/>
                <a:cs typeface="Calibri"/>
              </a:rPr>
              <a:t>any</a:t>
            </a:r>
            <a:r>
              <a:rPr sz="2800" i="1" spc="-45" dirty="0">
                <a:latin typeface="Calibri"/>
                <a:cs typeface="Calibri"/>
              </a:rPr>
              <a:t> </a:t>
            </a:r>
            <a:r>
              <a:rPr sz="2800" i="1" dirty="0">
                <a:latin typeface="Calibri"/>
                <a:cs typeface="Calibri"/>
              </a:rPr>
              <a:t>order</a:t>
            </a:r>
            <a:r>
              <a:rPr sz="2800" i="1" spc="-35" dirty="0">
                <a:latin typeface="Calibri"/>
                <a:cs typeface="Calibri"/>
              </a:rPr>
              <a:t> </a:t>
            </a:r>
            <a:r>
              <a:rPr sz="2800" i="1" dirty="0">
                <a:latin typeface="Calibri"/>
                <a:cs typeface="Calibri"/>
              </a:rPr>
              <a:t>passed</a:t>
            </a:r>
            <a:r>
              <a:rPr sz="2800" i="1" spc="-25" dirty="0">
                <a:latin typeface="Calibri"/>
                <a:cs typeface="Calibri"/>
              </a:rPr>
              <a:t> </a:t>
            </a:r>
            <a:r>
              <a:rPr sz="2800" i="1" dirty="0">
                <a:latin typeface="Calibri"/>
                <a:cs typeface="Calibri"/>
              </a:rPr>
              <a:t>by</a:t>
            </a:r>
            <a:r>
              <a:rPr sz="2800" i="1" spc="-40" dirty="0">
                <a:latin typeface="Calibri"/>
                <a:cs typeface="Calibri"/>
              </a:rPr>
              <a:t> </a:t>
            </a:r>
            <a:r>
              <a:rPr sz="2800" i="1" dirty="0">
                <a:latin typeface="Calibri"/>
                <a:cs typeface="Calibri"/>
              </a:rPr>
              <a:t>the</a:t>
            </a:r>
            <a:r>
              <a:rPr sz="2800" i="1" spc="-25" dirty="0">
                <a:latin typeface="Calibri"/>
                <a:cs typeface="Calibri"/>
              </a:rPr>
              <a:t> </a:t>
            </a:r>
            <a:r>
              <a:rPr sz="2800" i="1" dirty="0">
                <a:latin typeface="Calibri"/>
                <a:cs typeface="Calibri"/>
              </a:rPr>
              <a:t>Central</a:t>
            </a:r>
            <a:r>
              <a:rPr sz="2800" i="1" spc="-40" dirty="0">
                <a:latin typeface="Calibri"/>
                <a:cs typeface="Calibri"/>
              </a:rPr>
              <a:t> </a:t>
            </a:r>
            <a:r>
              <a:rPr sz="2800" i="1" dirty="0">
                <a:latin typeface="Calibri"/>
                <a:cs typeface="Calibri"/>
              </a:rPr>
              <a:t>Authority</a:t>
            </a:r>
            <a:r>
              <a:rPr sz="2800" i="1" spc="-45" dirty="0">
                <a:latin typeface="Calibri"/>
                <a:cs typeface="Calibri"/>
              </a:rPr>
              <a:t> </a:t>
            </a:r>
            <a:r>
              <a:rPr sz="2800" i="1" dirty="0">
                <a:latin typeface="Calibri"/>
                <a:cs typeface="Calibri"/>
              </a:rPr>
              <a:t>may</a:t>
            </a:r>
            <a:r>
              <a:rPr sz="2800" i="1" spc="-45" dirty="0">
                <a:latin typeface="Calibri"/>
                <a:cs typeface="Calibri"/>
              </a:rPr>
              <a:t> </a:t>
            </a:r>
            <a:r>
              <a:rPr sz="2800" i="1" dirty="0">
                <a:latin typeface="Calibri"/>
                <a:cs typeface="Calibri"/>
              </a:rPr>
              <a:t>file</a:t>
            </a:r>
            <a:r>
              <a:rPr sz="2800" i="1" spc="-90" dirty="0">
                <a:latin typeface="Calibri"/>
                <a:cs typeface="Calibri"/>
              </a:rPr>
              <a:t> </a:t>
            </a:r>
            <a:r>
              <a:rPr sz="2800" i="1" spc="-25" dirty="0">
                <a:latin typeface="Calibri"/>
                <a:cs typeface="Calibri"/>
              </a:rPr>
              <a:t>an </a:t>
            </a:r>
            <a:r>
              <a:rPr sz="2800" i="1" dirty="0">
                <a:latin typeface="Calibri"/>
                <a:cs typeface="Calibri"/>
              </a:rPr>
              <a:t>appeal</a:t>
            </a:r>
            <a:r>
              <a:rPr sz="2800" i="1" spc="-50" dirty="0">
                <a:latin typeface="Calibri"/>
                <a:cs typeface="Calibri"/>
              </a:rPr>
              <a:t> </a:t>
            </a:r>
            <a:r>
              <a:rPr sz="2800" i="1" dirty="0">
                <a:latin typeface="Calibri"/>
                <a:cs typeface="Calibri"/>
              </a:rPr>
              <a:t>to</a:t>
            </a:r>
            <a:r>
              <a:rPr sz="2800" i="1" spc="-10" dirty="0">
                <a:latin typeface="Calibri"/>
                <a:cs typeface="Calibri"/>
              </a:rPr>
              <a:t> </a:t>
            </a:r>
            <a:r>
              <a:rPr sz="2800" i="1" dirty="0">
                <a:latin typeface="Calibri"/>
                <a:cs typeface="Calibri"/>
              </a:rPr>
              <a:t>the</a:t>
            </a:r>
            <a:r>
              <a:rPr sz="2800" i="1" spc="-20" dirty="0">
                <a:latin typeface="Calibri"/>
                <a:cs typeface="Calibri"/>
              </a:rPr>
              <a:t> </a:t>
            </a:r>
            <a:r>
              <a:rPr sz="2800" i="1" dirty="0">
                <a:latin typeface="Calibri"/>
                <a:cs typeface="Calibri"/>
              </a:rPr>
              <a:t>National</a:t>
            </a:r>
            <a:r>
              <a:rPr sz="2800" i="1" spc="-40" dirty="0">
                <a:latin typeface="Calibri"/>
                <a:cs typeface="Calibri"/>
              </a:rPr>
              <a:t> </a:t>
            </a:r>
            <a:r>
              <a:rPr sz="2800" i="1" dirty="0">
                <a:latin typeface="Calibri"/>
                <a:cs typeface="Calibri"/>
              </a:rPr>
              <a:t>Commission</a:t>
            </a:r>
            <a:r>
              <a:rPr sz="2800" i="1" spc="-85" dirty="0">
                <a:latin typeface="Calibri"/>
                <a:cs typeface="Calibri"/>
              </a:rPr>
              <a:t> </a:t>
            </a:r>
            <a:r>
              <a:rPr sz="2800" i="1" dirty="0">
                <a:latin typeface="Calibri"/>
                <a:cs typeface="Calibri"/>
              </a:rPr>
              <a:t>within</a:t>
            </a:r>
            <a:r>
              <a:rPr sz="2800" i="1" u="sng" spc="-75" dirty="0">
                <a:uFill>
                  <a:solidFill>
                    <a:srgbClr val="000000"/>
                  </a:solidFill>
                </a:uFill>
                <a:latin typeface="Calibri"/>
                <a:cs typeface="Calibri"/>
              </a:rPr>
              <a:t> </a:t>
            </a:r>
            <a:r>
              <a:rPr sz="2800" i="1" u="sng" dirty="0">
                <a:uFill>
                  <a:solidFill>
                    <a:srgbClr val="000000"/>
                  </a:solidFill>
                </a:uFill>
                <a:latin typeface="Calibri"/>
                <a:cs typeface="Calibri"/>
              </a:rPr>
              <a:t>a</a:t>
            </a:r>
            <a:r>
              <a:rPr sz="2800" i="1" u="sng" spc="-25" dirty="0">
                <a:uFill>
                  <a:solidFill>
                    <a:srgbClr val="000000"/>
                  </a:solidFill>
                </a:uFill>
                <a:latin typeface="Calibri"/>
                <a:cs typeface="Calibri"/>
              </a:rPr>
              <a:t> </a:t>
            </a:r>
            <a:r>
              <a:rPr sz="2800" i="1" u="sng" dirty="0">
                <a:uFill>
                  <a:solidFill>
                    <a:srgbClr val="000000"/>
                  </a:solidFill>
                </a:uFill>
                <a:latin typeface="Calibri"/>
                <a:cs typeface="Calibri"/>
              </a:rPr>
              <a:t>period</a:t>
            </a:r>
            <a:r>
              <a:rPr sz="2800" i="1" u="sng" spc="-50" dirty="0">
                <a:uFill>
                  <a:solidFill>
                    <a:srgbClr val="000000"/>
                  </a:solidFill>
                </a:uFill>
                <a:latin typeface="Calibri"/>
                <a:cs typeface="Calibri"/>
              </a:rPr>
              <a:t> </a:t>
            </a:r>
            <a:r>
              <a:rPr sz="2800" i="1" u="sng" dirty="0">
                <a:uFill>
                  <a:solidFill>
                    <a:srgbClr val="000000"/>
                  </a:solidFill>
                </a:uFill>
                <a:latin typeface="Calibri"/>
                <a:cs typeface="Calibri"/>
              </a:rPr>
              <a:t>of</a:t>
            </a:r>
            <a:r>
              <a:rPr sz="2800" i="1" u="sng" spc="-30" dirty="0">
                <a:uFill>
                  <a:solidFill>
                    <a:srgbClr val="000000"/>
                  </a:solidFill>
                </a:uFill>
                <a:latin typeface="Calibri"/>
                <a:cs typeface="Calibri"/>
              </a:rPr>
              <a:t> </a:t>
            </a:r>
            <a:r>
              <a:rPr sz="2800" i="1" u="sng" dirty="0">
                <a:uFill>
                  <a:solidFill>
                    <a:srgbClr val="000000"/>
                  </a:solidFill>
                </a:uFill>
                <a:latin typeface="Calibri"/>
                <a:cs typeface="Calibri"/>
              </a:rPr>
              <a:t>30</a:t>
            </a:r>
            <a:r>
              <a:rPr sz="2800" i="1" u="sng" spc="-25" dirty="0">
                <a:uFill>
                  <a:solidFill>
                    <a:srgbClr val="000000"/>
                  </a:solidFill>
                </a:uFill>
                <a:latin typeface="Calibri"/>
                <a:cs typeface="Calibri"/>
              </a:rPr>
              <a:t> </a:t>
            </a:r>
            <a:r>
              <a:rPr sz="2800" i="1" u="sng" dirty="0">
                <a:uFill>
                  <a:solidFill>
                    <a:srgbClr val="000000"/>
                  </a:solidFill>
                </a:uFill>
                <a:latin typeface="Calibri"/>
                <a:cs typeface="Calibri"/>
              </a:rPr>
              <a:t>days</a:t>
            </a:r>
            <a:r>
              <a:rPr sz="2800" i="1" spc="-25" dirty="0">
                <a:latin typeface="Calibri"/>
                <a:cs typeface="Calibri"/>
              </a:rPr>
              <a:t> </a:t>
            </a:r>
            <a:r>
              <a:rPr sz="2800" i="1" dirty="0">
                <a:latin typeface="Calibri"/>
                <a:cs typeface="Calibri"/>
              </a:rPr>
              <a:t>from</a:t>
            </a:r>
            <a:r>
              <a:rPr sz="2800" i="1" spc="-70" dirty="0">
                <a:latin typeface="Calibri"/>
                <a:cs typeface="Calibri"/>
              </a:rPr>
              <a:t> </a:t>
            </a:r>
            <a:r>
              <a:rPr sz="2800" i="1" dirty="0">
                <a:latin typeface="Calibri"/>
                <a:cs typeface="Calibri"/>
              </a:rPr>
              <a:t>the</a:t>
            </a:r>
            <a:r>
              <a:rPr sz="2800" i="1" spc="-20" dirty="0">
                <a:latin typeface="Calibri"/>
                <a:cs typeface="Calibri"/>
              </a:rPr>
              <a:t> </a:t>
            </a:r>
            <a:r>
              <a:rPr sz="2800" i="1" dirty="0">
                <a:latin typeface="Calibri"/>
                <a:cs typeface="Calibri"/>
              </a:rPr>
              <a:t>date</a:t>
            </a:r>
            <a:r>
              <a:rPr sz="2800" i="1" spc="-15" dirty="0">
                <a:latin typeface="Calibri"/>
                <a:cs typeface="Calibri"/>
              </a:rPr>
              <a:t> </a:t>
            </a:r>
            <a:r>
              <a:rPr sz="2800" i="1" spc="-25" dirty="0">
                <a:latin typeface="Calibri"/>
                <a:cs typeface="Calibri"/>
              </a:rPr>
              <a:t>of </a:t>
            </a:r>
            <a:r>
              <a:rPr sz="2800" i="1" dirty="0">
                <a:latin typeface="Calibri"/>
                <a:cs typeface="Calibri"/>
              </a:rPr>
              <a:t>receipt</a:t>
            </a:r>
            <a:r>
              <a:rPr sz="2800" i="1" spc="-55" dirty="0">
                <a:latin typeface="Calibri"/>
                <a:cs typeface="Calibri"/>
              </a:rPr>
              <a:t> </a:t>
            </a:r>
            <a:r>
              <a:rPr sz="2800" i="1" dirty="0">
                <a:latin typeface="Calibri"/>
                <a:cs typeface="Calibri"/>
              </a:rPr>
              <a:t>of</a:t>
            </a:r>
            <a:r>
              <a:rPr sz="2800" i="1" spc="-45" dirty="0">
                <a:latin typeface="Calibri"/>
                <a:cs typeface="Calibri"/>
              </a:rPr>
              <a:t> </a:t>
            </a:r>
            <a:r>
              <a:rPr sz="2800" i="1" dirty="0">
                <a:latin typeface="Calibri"/>
                <a:cs typeface="Calibri"/>
              </a:rPr>
              <a:t>such</a:t>
            </a:r>
            <a:r>
              <a:rPr sz="2800" i="1" spc="-25" dirty="0">
                <a:latin typeface="Calibri"/>
                <a:cs typeface="Calibri"/>
              </a:rPr>
              <a:t> </a:t>
            </a:r>
            <a:r>
              <a:rPr sz="2800" i="1" spc="-10" dirty="0">
                <a:latin typeface="Calibri"/>
                <a:cs typeface="Calibri"/>
              </a:rPr>
              <a:t>order.</a:t>
            </a:r>
            <a:endParaRPr sz="2800">
              <a:latin typeface="Calibri"/>
              <a:cs typeface="Calibri"/>
            </a:endParaRPr>
          </a:p>
        </p:txBody>
      </p:sp>
      <p:sp>
        <p:nvSpPr>
          <p:cNvPr id="3" name="object 3"/>
          <p:cNvSpPr txBox="1">
            <a:spLocks noGrp="1"/>
          </p:cNvSpPr>
          <p:nvPr>
            <p:ph type="title"/>
          </p:nvPr>
        </p:nvSpPr>
        <p:spPr>
          <a:xfrm>
            <a:off x="3323971" y="40919"/>
            <a:ext cx="4669155" cy="942975"/>
          </a:xfrm>
          <a:prstGeom prst="rect">
            <a:avLst/>
          </a:prstGeom>
        </p:spPr>
        <p:txBody>
          <a:bodyPr vert="horz" wrap="square" lIns="0" tIns="14604" rIns="0" bIns="0" rtlCol="0">
            <a:spAutoFit/>
          </a:bodyPr>
          <a:lstStyle/>
          <a:p>
            <a:pPr marL="12700">
              <a:lnSpc>
                <a:spcPct val="100000"/>
              </a:lnSpc>
              <a:spcBef>
                <a:spcPts val="114"/>
              </a:spcBef>
            </a:pPr>
            <a:r>
              <a:rPr sz="6000" u="sng" spc="-45" dirty="0">
                <a:uFill>
                  <a:solidFill>
                    <a:srgbClr val="000000"/>
                  </a:solidFill>
                </a:uFill>
              </a:rPr>
              <a:t>Powers</a:t>
            </a:r>
            <a:r>
              <a:rPr sz="6000" u="sng" spc="-250" dirty="0">
                <a:uFill>
                  <a:solidFill>
                    <a:srgbClr val="000000"/>
                  </a:solidFill>
                </a:uFill>
              </a:rPr>
              <a:t> </a:t>
            </a:r>
            <a:r>
              <a:rPr sz="6000" u="sng" dirty="0">
                <a:uFill>
                  <a:solidFill>
                    <a:srgbClr val="000000"/>
                  </a:solidFill>
                </a:uFill>
              </a:rPr>
              <a:t>of</a:t>
            </a:r>
            <a:r>
              <a:rPr sz="6000" u="sng" spc="-204" dirty="0">
                <a:uFill>
                  <a:solidFill>
                    <a:srgbClr val="000000"/>
                  </a:solidFill>
                </a:uFill>
              </a:rPr>
              <a:t> </a:t>
            </a:r>
            <a:r>
              <a:rPr sz="6000" u="sng" spc="-105" dirty="0">
                <a:uFill>
                  <a:solidFill>
                    <a:srgbClr val="000000"/>
                  </a:solidFill>
                </a:uFill>
              </a:rPr>
              <a:t>CCPA</a:t>
            </a:r>
            <a:endParaRPr sz="6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21108" y="534923"/>
            <a:ext cx="10537307" cy="478059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75588" y="86868"/>
            <a:ext cx="9806940" cy="623620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3179445">
              <a:lnSpc>
                <a:spcPct val="100000"/>
              </a:lnSpc>
              <a:spcBef>
                <a:spcPts val="100"/>
              </a:spcBef>
            </a:pPr>
            <a:r>
              <a:rPr sz="5400" u="sng" spc="-65" dirty="0">
                <a:solidFill>
                  <a:srgbClr val="404040"/>
                </a:solidFill>
                <a:uFill>
                  <a:solidFill>
                    <a:srgbClr val="404040"/>
                  </a:solidFill>
                </a:uFill>
              </a:rPr>
              <a:t>Filing</a:t>
            </a:r>
            <a:r>
              <a:rPr sz="5400" u="sng" spc="-210" dirty="0">
                <a:solidFill>
                  <a:srgbClr val="404040"/>
                </a:solidFill>
                <a:uFill>
                  <a:solidFill>
                    <a:srgbClr val="404040"/>
                  </a:solidFill>
                </a:uFill>
              </a:rPr>
              <a:t> </a:t>
            </a:r>
            <a:r>
              <a:rPr sz="5400" u="sng" spc="-75" dirty="0">
                <a:solidFill>
                  <a:srgbClr val="404040"/>
                </a:solidFill>
                <a:uFill>
                  <a:solidFill>
                    <a:srgbClr val="404040"/>
                  </a:solidFill>
                </a:uFill>
              </a:rPr>
              <a:t>Complaint</a:t>
            </a:r>
            <a:endParaRPr sz="5400"/>
          </a:p>
        </p:txBody>
      </p:sp>
      <p:sp>
        <p:nvSpPr>
          <p:cNvPr id="7" name="object 7"/>
          <p:cNvSpPr txBox="1"/>
          <p:nvPr/>
        </p:nvSpPr>
        <p:spPr>
          <a:xfrm>
            <a:off x="704494" y="1780905"/>
            <a:ext cx="10351135" cy="4197985"/>
          </a:xfrm>
          <a:prstGeom prst="rect">
            <a:avLst/>
          </a:prstGeom>
        </p:spPr>
        <p:txBody>
          <a:bodyPr vert="horz" wrap="square" lIns="0" tIns="117475" rIns="0" bIns="0" rtlCol="0">
            <a:spAutoFit/>
          </a:bodyPr>
          <a:lstStyle/>
          <a:p>
            <a:pPr marL="12700">
              <a:lnSpc>
                <a:spcPct val="100000"/>
              </a:lnSpc>
              <a:spcBef>
                <a:spcPts val="925"/>
              </a:spcBef>
            </a:pPr>
            <a:r>
              <a:rPr sz="2400" i="1" dirty="0">
                <a:solidFill>
                  <a:srgbClr val="404040"/>
                </a:solidFill>
                <a:latin typeface="Corbel"/>
                <a:cs typeface="Corbel"/>
              </a:rPr>
              <a:t>A</a:t>
            </a:r>
            <a:r>
              <a:rPr sz="2400" i="1" spc="-25" dirty="0">
                <a:solidFill>
                  <a:srgbClr val="404040"/>
                </a:solidFill>
                <a:latin typeface="Corbel"/>
                <a:cs typeface="Corbel"/>
              </a:rPr>
              <a:t> </a:t>
            </a:r>
            <a:r>
              <a:rPr sz="2400" i="1" spc="-10" dirty="0">
                <a:solidFill>
                  <a:srgbClr val="404040"/>
                </a:solidFill>
                <a:latin typeface="Corbel"/>
                <a:cs typeface="Corbel"/>
              </a:rPr>
              <a:t>complaint:</a:t>
            </a:r>
            <a:endParaRPr sz="2400">
              <a:latin typeface="Corbel"/>
              <a:cs typeface="Corbel"/>
            </a:endParaRPr>
          </a:p>
          <a:p>
            <a:pPr marL="194310" indent="-181610">
              <a:lnSpc>
                <a:spcPct val="100000"/>
              </a:lnSpc>
              <a:spcBef>
                <a:spcPts val="830"/>
              </a:spcBef>
              <a:buChar char="•"/>
              <a:tabLst>
                <a:tab pos="194310" algn="l"/>
              </a:tabLst>
            </a:pPr>
            <a:r>
              <a:rPr sz="2400" i="1" dirty="0">
                <a:solidFill>
                  <a:srgbClr val="404040"/>
                </a:solidFill>
                <a:latin typeface="Corbel"/>
                <a:cs typeface="Corbel"/>
              </a:rPr>
              <a:t>Should</a:t>
            </a:r>
            <a:r>
              <a:rPr sz="2400" i="1" spc="-75" dirty="0">
                <a:solidFill>
                  <a:srgbClr val="404040"/>
                </a:solidFill>
                <a:latin typeface="Corbel"/>
                <a:cs typeface="Corbel"/>
              </a:rPr>
              <a:t> </a:t>
            </a:r>
            <a:r>
              <a:rPr sz="2400" i="1" dirty="0">
                <a:solidFill>
                  <a:srgbClr val="404040"/>
                </a:solidFill>
                <a:latin typeface="Corbel"/>
                <a:cs typeface="Corbel"/>
              </a:rPr>
              <a:t>be</a:t>
            </a:r>
            <a:r>
              <a:rPr sz="2400" i="1" spc="-20" dirty="0">
                <a:solidFill>
                  <a:srgbClr val="404040"/>
                </a:solidFill>
                <a:latin typeface="Corbel"/>
                <a:cs typeface="Corbel"/>
              </a:rPr>
              <a:t> </a:t>
            </a:r>
            <a:r>
              <a:rPr sz="2400" i="1" dirty="0">
                <a:solidFill>
                  <a:srgbClr val="404040"/>
                </a:solidFill>
                <a:latin typeface="Corbel"/>
                <a:cs typeface="Corbel"/>
              </a:rPr>
              <a:t>in</a:t>
            </a:r>
            <a:r>
              <a:rPr sz="2400" i="1" spc="-15" dirty="0">
                <a:solidFill>
                  <a:srgbClr val="404040"/>
                </a:solidFill>
                <a:latin typeface="Corbel"/>
                <a:cs typeface="Corbel"/>
              </a:rPr>
              <a:t> </a:t>
            </a:r>
            <a:r>
              <a:rPr sz="2400" i="1" dirty="0">
                <a:solidFill>
                  <a:srgbClr val="404040"/>
                </a:solidFill>
                <a:latin typeface="Corbel"/>
                <a:cs typeface="Corbel"/>
              </a:rPr>
              <a:t>writing</a:t>
            </a:r>
            <a:r>
              <a:rPr sz="2400" i="1" spc="-35" dirty="0">
                <a:solidFill>
                  <a:srgbClr val="404040"/>
                </a:solidFill>
                <a:latin typeface="Corbel"/>
                <a:cs typeface="Corbel"/>
              </a:rPr>
              <a:t> </a:t>
            </a:r>
            <a:r>
              <a:rPr sz="2400" i="1" dirty="0">
                <a:solidFill>
                  <a:srgbClr val="404040"/>
                </a:solidFill>
                <a:latin typeface="Corbel"/>
                <a:cs typeface="Corbel"/>
              </a:rPr>
              <a:t>&amp;</a:t>
            </a:r>
            <a:r>
              <a:rPr sz="2400" i="1" spc="-50" dirty="0">
                <a:solidFill>
                  <a:srgbClr val="404040"/>
                </a:solidFill>
                <a:latin typeface="Corbel"/>
                <a:cs typeface="Corbel"/>
              </a:rPr>
              <a:t> </a:t>
            </a:r>
            <a:r>
              <a:rPr sz="2400" i="1" dirty="0">
                <a:solidFill>
                  <a:srgbClr val="404040"/>
                </a:solidFill>
                <a:latin typeface="Corbel"/>
                <a:cs typeface="Corbel"/>
              </a:rPr>
              <a:t>can</a:t>
            </a:r>
            <a:r>
              <a:rPr sz="2400" i="1" spc="-50" dirty="0">
                <a:solidFill>
                  <a:srgbClr val="404040"/>
                </a:solidFill>
                <a:latin typeface="Corbel"/>
                <a:cs typeface="Corbel"/>
              </a:rPr>
              <a:t> </a:t>
            </a:r>
            <a:r>
              <a:rPr sz="2400" i="1" dirty="0">
                <a:solidFill>
                  <a:srgbClr val="404040"/>
                </a:solidFill>
                <a:latin typeface="Corbel"/>
                <a:cs typeface="Corbel"/>
              </a:rPr>
              <a:t>be</a:t>
            </a:r>
            <a:r>
              <a:rPr sz="2400" i="1" spc="-15" dirty="0">
                <a:solidFill>
                  <a:srgbClr val="404040"/>
                </a:solidFill>
                <a:latin typeface="Corbel"/>
                <a:cs typeface="Corbel"/>
              </a:rPr>
              <a:t> </a:t>
            </a:r>
            <a:r>
              <a:rPr sz="2400" i="1" dirty="0">
                <a:solidFill>
                  <a:srgbClr val="404040"/>
                </a:solidFill>
                <a:latin typeface="Corbel"/>
                <a:cs typeface="Corbel"/>
              </a:rPr>
              <a:t>filed</a:t>
            </a:r>
            <a:r>
              <a:rPr sz="2400" i="1" spc="-75" dirty="0">
                <a:solidFill>
                  <a:srgbClr val="404040"/>
                </a:solidFill>
                <a:latin typeface="Corbel"/>
                <a:cs typeface="Corbel"/>
              </a:rPr>
              <a:t> </a:t>
            </a:r>
            <a:r>
              <a:rPr sz="2400" i="1" dirty="0">
                <a:solidFill>
                  <a:srgbClr val="404040"/>
                </a:solidFill>
                <a:latin typeface="Corbel"/>
                <a:cs typeface="Corbel"/>
              </a:rPr>
              <a:t>in</a:t>
            </a:r>
            <a:r>
              <a:rPr sz="2400" i="1" spc="-15" dirty="0">
                <a:solidFill>
                  <a:srgbClr val="404040"/>
                </a:solidFill>
                <a:latin typeface="Corbel"/>
                <a:cs typeface="Corbel"/>
              </a:rPr>
              <a:t> </a:t>
            </a:r>
            <a:r>
              <a:rPr sz="2400" i="1" dirty="0">
                <a:solidFill>
                  <a:srgbClr val="404040"/>
                </a:solidFill>
                <a:latin typeface="Corbel"/>
                <a:cs typeface="Corbel"/>
              </a:rPr>
              <a:t>a</a:t>
            </a:r>
            <a:r>
              <a:rPr sz="2400" i="1" spc="-25" dirty="0">
                <a:solidFill>
                  <a:srgbClr val="404040"/>
                </a:solidFill>
                <a:latin typeface="Corbel"/>
                <a:cs typeface="Corbel"/>
              </a:rPr>
              <a:t> </a:t>
            </a:r>
            <a:r>
              <a:rPr sz="2400" i="1" dirty="0">
                <a:solidFill>
                  <a:srgbClr val="404040"/>
                </a:solidFill>
                <a:latin typeface="Corbel"/>
                <a:cs typeface="Corbel"/>
              </a:rPr>
              <a:t>regular way</a:t>
            </a:r>
            <a:r>
              <a:rPr sz="2400" i="1" spc="-75" dirty="0">
                <a:solidFill>
                  <a:srgbClr val="404040"/>
                </a:solidFill>
                <a:latin typeface="Corbel"/>
                <a:cs typeface="Corbel"/>
              </a:rPr>
              <a:t> </a:t>
            </a:r>
            <a:r>
              <a:rPr sz="2400" i="1" spc="-10" dirty="0">
                <a:solidFill>
                  <a:srgbClr val="404040"/>
                </a:solidFill>
                <a:latin typeface="Corbel"/>
                <a:cs typeface="Corbel"/>
              </a:rPr>
              <a:t>(offline)</a:t>
            </a:r>
            <a:endParaRPr sz="2400">
              <a:latin typeface="Corbel"/>
              <a:cs typeface="Corbel"/>
            </a:endParaRPr>
          </a:p>
          <a:p>
            <a:pPr marL="194310" indent="-181610">
              <a:lnSpc>
                <a:spcPct val="100000"/>
              </a:lnSpc>
              <a:spcBef>
                <a:spcPts val="830"/>
              </a:spcBef>
              <a:buChar char="•"/>
              <a:tabLst>
                <a:tab pos="194310" algn="l"/>
              </a:tabLst>
            </a:pPr>
            <a:r>
              <a:rPr sz="2400" i="1" dirty="0">
                <a:solidFill>
                  <a:srgbClr val="404040"/>
                </a:solidFill>
                <a:latin typeface="Corbel"/>
                <a:cs typeface="Corbel"/>
              </a:rPr>
              <a:t>Can</a:t>
            </a:r>
            <a:r>
              <a:rPr sz="2400" i="1" spc="-50" dirty="0">
                <a:solidFill>
                  <a:srgbClr val="404040"/>
                </a:solidFill>
                <a:latin typeface="Corbel"/>
                <a:cs typeface="Corbel"/>
              </a:rPr>
              <a:t> </a:t>
            </a:r>
            <a:r>
              <a:rPr sz="2400" i="1" dirty="0">
                <a:solidFill>
                  <a:srgbClr val="404040"/>
                </a:solidFill>
                <a:latin typeface="Corbel"/>
                <a:cs typeface="Corbel"/>
              </a:rPr>
              <a:t>be</a:t>
            </a:r>
            <a:r>
              <a:rPr sz="2400" i="1" spc="-45" dirty="0">
                <a:solidFill>
                  <a:srgbClr val="404040"/>
                </a:solidFill>
                <a:latin typeface="Corbel"/>
                <a:cs typeface="Corbel"/>
              </a:rPr>
              <a:t> </a:t>
            </a:r>
            <a:r>
              <a:rPr sz="2400" i="1" dirty="0">
                <a:solidFill>
                  <a:srgbClr val="404040"/>
                </a:solidFill>
                <a:latin typeface="Corbel"/>
                <a:cs typeface="Corbel"/>
              </a:rPr>
              <a:t>filed</a:t>
            </a:r>
            <a:r>
              <a:rPr sz="2400" i="1" spc="-35" dirty="0">
                <a:solidFill>
                  <a:srgbClr val="404040"/>
                </a:solidFill>
                <a:latin typeface="Corbel"/>
                <a:cs typeface="Corbel"/>
              </a:rPr>
              <a:t> </a:t>
            </a:r>
            <a:r>
              <a:rPr sz="2400" i="1" dirty="0">
                <a:solidFill>
                  <a:srgbClr val="404040"/>
                </a:solidFill>
                <a:latin typeface="Corbel"/>
                <a:cs typeface="Corbel"/>
              </a:rPr>
              <a:t>online</a:t>
            </a:r>
            <a:r>
              <a:rPr sz="2400" i="1" spc="-80" dirty="0">
                <a:solidFill>
                  <a:srgbClr val="404040"/>
                </a:solidFill>
                <a:latin typeface="Corbel"/>
                <a:cs typeface="Corbel"/>
              </a:rPr>
              <a:t> </a:t>
            </a:r>
            <a:r>
              <a:rPr sz="2400" i="1" dirty="0">
                <a:solidFill>
                  <a:srgbClr val="404040"/>
                </a:solidFill>
                <a:latin typeface="Corbel"/>
                <a:cs typeface="Corbel"/>
              </a:rPr>
              <a:t>By</a:t>
            </a:r>
            <a:r>
              <a:rPr sz="2400" i="1" spc="-10" dirty="0">
                <a:solidFill>
                  <a:srgbClr val="404040"/>
                </a:solidFill>
                <a:latin typeface="Corbel"/>
                <a:cs typeface="Corbel"/>
              </a:rPr>
              <a:t> </a:t>
            </a:r>
            <a:r>
              <a:rPr sz="2400" i="1" dirty="0">
                <a:solidFill>
                  <a:srgbClr val="404040"/>
                </a:solidFill>
                <a:latin typeface="Corbel"/>
                <a:cs typeface="Corbel"/>
              </a:rPr>
              <a:t>–</a:t>
            </a:r>
            <a:r>
              <a:rPr sz="2400" i="1" spc="-10" dirty="0">
                <a:solidFill>
                  <a:srgbClr val="404040"/>
                </a:solidFill>
                <a:latin typeface="Corbel"/>
                <a:cs typeface="Corbel"/>
              </a:rPr>
              <a:t> </a:t>
            </a:r>
            <a:r>
              <a:rPr sz="2400" i="1" u="sng" spc="-10" dirty="0">
                <a:solidFill>
                  <a:srgbClr val="2997E2"/>
                </a:solidFill>
                <a:uFill>
                  <a:solidFill>
                    <a:srgbClr val="2997E2"/>
                  </a:solidFill>
                </a:uFill>
                <a:latin typeface="Corbel"/>
                <a:cs typeface="Corbel"/>
                <a:hlinkClick r:id="rId2"/>
              </a:rPr>
              <a:t>http://edaakhil.nic.in/</a:t>
            </a:r>
            <a:endParaRPr sz="2400">
              <a:latin typeface="Corbel"/>
              <a:cs typeface="Corbel"/>
            </a:endParaRPr>
          </a:p>
          <a:p>
            <a:pPr marL="12700">
              <a:lnSpc>
                <a:spcPct val="100000"/>
              </a:lnSpc>
              <a:spcBef>
                <a:spcPts val="830"/>
              </a:spcBef>
            </a:pPr>
            <a:r>
              <a:rPr sz="2400" i="1" dirty="0">
                <a:solidFill>
                  <a:srgbClr val="404040"/>
                </a:solidFill>
                <a:latin typeface="Corbel"/>
                <a:cs typeface="Corbel"/>
              </a:rPr>
              <a:t>-A</a:t>
            </a:r>
            <a:r>
              <a:rPr sz="2400" i="1" spc="-60" dirty="0">
                <a:solidFill>
                  <a:srgbClr val="404040"/>
                </a:solidFill>
                <a:latin typeface="Corbel"/>
                <a:cs typeface="Corbel"/>
              </a:rPr>
              <a:t> </a:t>
            </a:r>
            <a:r>
              <a:rPr sz="2400" i="1" dirty="0">
                <a:solidFill>
                  <a:srgbClr val="404040"/>
                </a:solidFill>
                <a:latin typeface="Corbel"/>
                <a:cs typeface="Corbel"/>
              </a:rPr>
              <a:t>complaint</a:t>
            </a:r>
            <a:r>
              <a:rPr sz="2400" i="1" spc="-15" dirty="0">
                <a:solidFill>
                  <a:srgbClr val="404040"/>
                </a:solidFill>
                <a:latin typeface="Corbel"/>
                <a:cs typeface="Corbel"/>
              </a:rPr>
              <a:t> </a:t>
            </a:r>
            <a:r>
              <a:rPr sz="2400" i="1" dirty="0">
                <a:solidFill>
                  <a:srgbClr val="404040"/>
                </a:solidFill>
                <a:latin typeface="Corbel"/>
                <a:cs typeface="Corbel"/>
              </a:rPr>
              <a:t>can</a:t>
            </a:r>
            <a:r>
              <a:rPr sz="2400" i="1" spc="-45" dirty="0">
                <a:solidFill>
                  <a:srgbClr val="404040"/>
                </a:solidFill>
                <a:latin typeface="Corbel"/>
                <a:cs typeface="Corbel"/>
              </a:rPr>
              <a:t> </a:t>
            </a:r>
            <a:r>
              <a:rPr sz="2400" i="1" dirty="0">
                <a:solidFill>
                  <a:srgbClr val="404040"/>
                </a:solidFill>
                <a:latin typeface="Corbel"/>
                <a:cs typeface="Corbel"/>
              </a:rPr>
              <a:t>be</a:t>
            </a:r>
            <a:r>
              <a:rPr sz="2400" i="1" spc="-45" dirty="0">
                <a:solidFill>
                  <a:srgbClr val="404040"/>
                </a:solidFill>
                <a:latin typeface="Corbel"/>
                <a:cs typeface="Corbel"/>
              </a:rPr>
              <a:t> </a:t>
            </a:r>
            <a:r>
              <a:rPr sz="2400" i="1" dirty="0">
                <a:solidFill>
                  <a:srgbClr val="404040"/>
                </a:solidFill>
                <a:latin typeface="Corbel"/>
                <a:cs typeface="Corbel"/>
              </a:rPr>
              <a:t>presented</a:t>
            </a:r>
            <a:r>
              <a:rPr sz="2400" i="1" spc="-105" dirty="0">
                <a:solidFill>
                  <a:srgbClr val="404040"/>
                </a:solidFill>
                <a:latin typeface="Corbel"/>
                <a:cs typeface="Corbel"/>
              </a:rPr>
              <a:t> </a:t>
            </a:r>
            <a:r>
              <a:rPr sz="2400" i="1" dirty="0">
                <a:solidFill>
                  <a:srgbClr val="404040"/>
                </a:solidFill>
                <a:latin typeface="Corbel"/>
                <a:cs typeface="Corbel"/>
              </a:rPr>
              <a:t>by</a:t>
            </a:r>
            <a:r>
              <a:rPr sz="2400" i="1" spc="-40" dirty="0">
                <a:solidFill>
                  <a:srgbClr val="404040"/>
                </a:solidFill>
                <a:latin typeface="Corbel"/>
                <a:cs typeface="Corbel"/>
              </a:rPr>
              <a:t> </a:t>
            </a:r>
            <a:r>
              <a:rPr sz="2400" i="1" dirty="0">
                <a:solidFill>
                  <a:srgbClr val="404040"/>
                </a:solidFill>
                <a:latin typeface="Corbel"/>
                <a:cs typeface="Corbel"/>
              </a:rPr>
              <a:t>the</a:t>
            </a:r>
            <a:r>
              <a:rPr sz="2400" i="1" spc="-5" dirty="0">
                <a:solidFill>
                  <a:srgbClr val="404040"/>
                </a:solidFill>
                <a:latin typeface="Corbel"/>
                <a:cs typeface="Corbel"/>
              </a:rPr>
              <a:t> </a:t>
            </a:r>
            <a:r>
              <a:rPr sz="2400" i="1" spc="-10" dirty="0">
                <a:solidFill>
                  <a:srgbClr val="404040"/>
                </a:solidFill>
                <a:latin typeface="Corbel"/>
                <a:cs typeface="Corbel"/>
              </a:rPr>
              <a:t>complainant</a:t>
            </a:r>
            <a:r>
              <a:rPr sz="2400" i="1" spc="-90" dirty="0">
                <a:solidFill>
                  <a:srgbClr val="404040"/>
                </a:solidFill>
                <a:latin typeface="Corbel"/>
                <a:cs typeface="Corbel"/>
              </a:rPr>
              <a:t> </a:t>
            </a:r>
            <a:r>
              <a:rPr sz="2400" i="1" dirty="0">
                <a:solidFill>
                  <a:srgbClr val="404040"/>
                </a:solidFill>
                <a:latin typeface="Corbel"/>
                <a:cs typeface="Corbel"/>
              </a:rPr>
              <a:t>in</a:t>
            </a:r>
            <a:r>
              <a:rPr sz="2400" i="1" spc="-15" dirty="0">
                <a:solidFill>
                  <a:srgbClr val="404040"/>
                </a:solidFill>
                <a:latin typeface="Corbel"/>
                <a:cs typeface="Corbel"/>
              </a:rPr>
              <a:t> </a:t>
            </a:r>
            <a:r>
              <a:rPr sz="2400" i="1" dirty="0">
                <a:solidFill>
                  <a:srgbClr val="404040"/>
                </a:solidFill>
                <a:latin typeface="Corbel"/>
                <a:cs typeface="Corbel"/>
              </a:rPr>
              <a:t>person</a:t>
            </a:r>
            <a:r>
              <a:rPr sz="2400" i="1" spc="-45" dirty="0">
                <a:solidFill>
                  <a:srgbClr val="404040"/>
                </a:solidFill>
                <a:latin typeface="Corbel"/>
                <a:cs typeface="Corbel"/>
              </a:rPr>
              <a:t> </a:t>
            </a:r>
            <a:r>
              <a:rPr sz="2400" i="1" dirty="0">
                <a:solidFill>
                  <a:srgbClr val="404040"/>
                </a:solidFill>
                <a:latin typeface="Corbel"/>
                <a:cs typeface="Corbel"/>
              </a:rPr>
              <a:t>or</a:t>
            </a:r>
            <a:r>
              <a:rPr sz="2400" i="1" spc="-30" dirty="0">
                <a:solidFill>
                  <a:srgbClr val="404040"/>
                </a:solidFill>
                <a:latin typeface="Corbel"/>
                <a:cs typeface="Corbel"/>
              </a:rPr>
              <a:t> </a:t>
            </a:r>
            <a:r>
              <a:rPr sz="2400" i="1" dirty="0">
                <a:solidFill>
                  <a:srgbClr val="404040"/>
                </a:solidFill>
                <a:latin typeface="Corbel"/>
                <a:cs typeface="Corbel"/>
              </a:rPr>
              <a:t>by</a:t>
            </a:r>
            <a:r>
              <a:rPr sz="2400" i="1" spc="-40" dirty="0">
                <a:solidFill>
                  <a:srgbClr val="404040"/>
                </a:solidFill>
                <a:latin typeface="Corbel"/>
                <a:cs typeface="Corbel"/>
              </a:rPr>
              <a:t> </a:t>
            </a:r>
            <a:r>
              <a:rPr sz="2400" i="1" dirty="0">
                <a:solidFill>
                  <a:srgbClr val="404040"/>
                </a:solidFill>
                <a:latin typeface="Corbel"/>
                <a:cs typeface="Corbel"/>
              </a:rPr>
              <a:t>his</a:t>
            </a:r>
            <a:r>
              <a:rPr sz="2400" i="1" spc="-10" dirty="0">
                <a:solidFill>
                  <a:srgbClr val="404040"/>
                </a:solidFill>
                <a:latin typeface="Corbel"/>
                <a:cs typeface="Corbel"/>
              </a:rPr>
              <a:t> agent.</a:t>
            </a:r>
            <a:endParaRPr sz="2400">
              <a:latin typeface="Corbel"/>
              <a:cs typeface="Corbel"/>
            </a:endParaRPr>
          </a:p>
          <a:p>
            <a:pPr marL="12700">
              <a:lnSpc>
                <a:spcPct val="100000"/>
              </a:lnSpc>
              <a:spcBef>
                <a:spcPts val="830"/>
              </a:spcBef>
            </a:pPr>
            <a:r>
              <a:rPr sz="2400" i="1" dirty="0">
                <a:solidFill>
                  <a:srgbClr val="404040"/>
                </a:solidFill>
                <a:latin typeface="Corbel"/>
                <a:cs typeface="Corbel"/>
              </a:rPr>
              <a:t>-It</a:t>
            </a:r>
            <a:r>
              <a:rPr sz="2400" i="1" spc="-65" dirty="0">
                <a:solidFill>
                  <a:srgbClr val="404040"/>
                </a:solidFill>
                <a:latin typeface="Corbel"/>
                <a:cs typeface="Corbel"/>
              </a:rPr>
              <a:t> </a:t>
            </a:r>
            <a:r>
              <a:rPr sz="2400" i="1" dirty="0">
                <a:solidFill>
                  <a:srgbClr val="404040"/>
                </a:solidFill>
                <a:latin typeface="Corbel"/>
                <a:cs typeface="Corbel"/>
              </a:rPr>
              <a:t>can</a:t>
            </a:r>
            <a:r>
              <a:rPr sz="2400" i="1" spc="-45" dirty="0">
                <a:solidFill>
                  <a:srgbClr val="404040"/>
                </a:solidFill>
                <a:latin typeface="Corbel"/>
                <a:cs typeface="Corbel"/>
              </a:rPr>
              <a:t> </a:t>
            </a:r>
            <a:r>
              <a:rPr sz="2400" i="1" dirty="0">
                <a:solidFill>
                  <a:srgbClr val="404040"/>
                </a:solidFill>
                <a:latin typeface="Corbel"/>
                <a:cs typeface="Corbel"/>
              </a:rPr>
              <a:t>even</a:t>
            </a:r>
            <a:r>
              <a:rPr sz="2400" i="1" spc="-50" dirty="0">
                <a:solidFill>
                  <a:srgbClr val="404040"/>
                </a:solidFill>
                <a:latin typeface="Corbel"/>
                <a:cs typeface="Corbel"/>
              </a:rPr>
              <a:t> </a:t>
            </a:r>
            <a:r>
              <a:rPr sz="2400" i="1" dirty="0">
                <a:solidFill>
                  <a:srgbClr val="404040"/>
                </a:solidFill>
                <a:latin typeface="Corbel"/>
                <a:cs typeface="Corbel"/>
              </a:rPr>
              <a:t>be</a:t>
            </a:r>
            <a:r>
              <a:rPr sz="2400" i="1" spc="-15" dirty="0">
                <a:solidFill>
                  <a:srgbClr val="404040"/>
                </a:solidFill>
                <a:latin typeface="Corbel"/>
                <a:cs typeface="Corbel"/>
              </a:rPr>
              <a:t> </a:t>
            </a:r>
            <a:r>
              <a:rPr sz="2400" i="1" dirty="0">
                <a:solidFill>
                  <a:srgbClr val="404040"/>
                </a:solidFill>
                <a:latin typeface="Corbel"/>
                <a:cs typeface="Corbel"/>
              </a:rPr>
              <a:t>sent</a:t>
            </a:r>
            <a:r>
              <a:rPr sz="2400" i="1" spc="-90" dirty="0">
                <a:solidFill>
                  <a:srgbClr val="404040"/>
                </a:solidFill>
                <a:latin typeface="Corbel"/>
                <a:cs typeface="Corbel"/>
              </a:rPr>
              <a:t> </a:t>
            </a:r>
            <a:r>
              <a:rPr sz="2400" i="1" dirty="0">
                <a:solidFill>
                  <a:srgbClr val="404040"/>
                </a:solidFill>
                <a:latin typeface="Corbel"/>
                <a:cs typeface="Corbel"/>
              </a:rPr>
              <a:t>by</a:t>
            </a:r>
            <a:r>
              <a:rPr sz="2400" i="1" spc="-5" dirty="0">
                <a:solidFill>
                  <a:srgbClr val="404040"/>
                </a:solidFill>
                <a:latin typeface="Corbel"/>
                <a:cs typeface="Corbel"/>
              </a:rPr>
              <a:t> </a:t>
            </a:r>
            <a:r>
              <a:rPr sz="2400" i="1" dirty="0">
                <a:solidFill>
                  <a:srgbClr val="404040"/>
                </a:solidFill>
                <a:latin typeface="Corbel"/>
                <a:cs typeface="Corbel"/>
              </a:rPr>
              <a:t>registered</a:t>
            </a:r>
            <a:r>
              <a:rPr sz="2400" i="1" spc="-75" dirty="0">
                <a:solidFill>
                  <a:srgbClr val="404040"/>
                </a:solidFill>
                <a:latin typeface="Corbel"/>
                <a:cs typeface="Corbel"/>
              </a:rPr>
              <a:t> </a:t>
            </a:r>
            <a:r>
              <a:rPr sz="2400" i="1" dirty="0">
                <a:solidFill>
                  <a:srgbClr val="404040"/>
                </a:solidFill>
                <a:latin typeface="Corbel"/>
                <a:cs typeface="Corbel"/>
              </a:rPr>
              <a:t>post</a:t>
            </a:r>
            <a:r>
              <a:rPr sz="2400" i="1" spc="-15" dirty="0">
                <a:solidFill>
                  <a:srgbClr val="404040"/>
                </a:solidFill>
                <a:latin typeface="Corbel"/>
                <a:cs typeface="Corbel"/>
              </a:rPr>
              <a:t> </a:t>
            </a:r>
            <a:r>
              <a:rPr sz="2400" i="1" dirty="0">
                <a:solidFill>
                  <a:srgbClr val="404040"/>
                </a:solidFill>
                <a:latin typeface="Corbel"/>
                <a:cs typeface="Corbel"/>
              </a:rPr>
              <a:t>along</a:t>
            </a:r>
            <a:r>
              <a:rPr sz="2400" i="1" spc="-80" dirty="0">
                <a:solidFill>
                  <a:srgbClr val="404040"/>
                </a:solidFill>
                <a:latin typeface="Corbel"/>
                <a:cs typeface="Corbel"/>
              </a:rPr>
              <a:t> </a:t>
            </a:r>
            <a:r>
              <a:rPr sz="2400" i="1" dirty="0">
                <a:solidFill>
                  <a:srgbClr val="404040"/>
                </a:solidFill>
                <a:latin typeface="Corbel"/>
                <a:cs typeface="Corbel"/>
              </a:rPr>
              <a:t>with</a:t>
            </a:r>
            <a:r>
              <a:rPr sz="2400" i="1" spc="-15" dirty="0">
                <a:solidFill>
                  <a:srgbClr val="404040"/>
                </a:solidFill>
                <a:latin typeface="Corbel"/>
                <a:cs typeface="Corbel"/>
              </a:rPr>
              <a:t> </a:t>
            </a:r>
            <a:r>
              <a:rPr sz="2400" i="1" dirty="0">
                <a:solidFill>
                  <a:srgbClr val="404040"/>
                </a:solidFill>
                <a:latin typeface="Corbel"/>
                <a:cs typeface="Corbel"/>
              </a:rPr>
              <a:t>the</a:t>
            </a:r>
            <a:r>
              <a:rPr sz="2400" i="1" spc="-45" dirty="0">
                <a:solidFill>
                  <a:srgbClr val="404040"/>
                </a:solidFill>
                <a:latin typeface="Corbel"/>
                <a:cs typeface="Corbel"/>
              </a:rPr>
              <a:t> </a:t>
            </a:r>
            <a:r>
              <a:rPr sz="2400" i="1" dirty="0">
                <a:solidFill>
                  <a:srgbClr val="404040"/>
                </a:solidFill>
                <a:latin typeface="Corbel"/>
                <a:cs typeface="Corbel"/>
              </a:rPr>
              <a:t>court</a:t>
            </a:r>
            <a:r>
              <a:rPr sz="2400" i="1" spc="-15" dirty="0">
                <a:solidFill>
                  <a:srgbClr val="404040"/>
                </a:solidFill>
                <a:latin typeface="Corbel"/>
                <a:cs typeface="Corbel"/>
              </a:rPr>
              <a:t> </a:t>
            </a:r>
            <a:r>
              <a:rPr sz="2400" i="1" spc="-20" dirty="0">
                <a:solidFill>
                  <a:srgbClr val="404040"/>
                </a:solidFill>
                <a:latin typeface="Corbel"/>
                <a:cs typeface="Corbel"/>
              </a:rPr>
              <a:t>fee.</a:t>
            </a:r>
            <a:endParaRPr sz="2400">
              <a:latin typeface="Corbel"/>
              <a:cs typeface="Corbel"/>
            </a:endParaRPr>
          </a:p>
          <a:p>
            <a:pPr marL="12700" marR="5080" algn="just">
              <a:lnSpc>
                <a:spcPct val="80000"/>
              </a:lnSpc>
              <a:spcBef>
                <a:spcPts val="1375"/>
              </a:spcBef>
            </a:pPr>
            <a:r>
              <a:rPr sz="2400" i="1" dirty="0">
                <a:solidFill>
                  <a:srgbClr val="404040"/>
                </a:solidFill>
                <a:latin typeface="Corbel"/>
                <a:cs typeface="Corbel"/>
              </a:rPr>
              <a:t>-Normally</a:t>
            </a:r>
            <a:r>
              <a:rPr sz="2400" i="1" spc="-95" dirty="0">
                <a:solidFill>
                  <a:srgbClr val="404040"/>
                </a:solidFill>
                <a:latin typeface="Corbel"/>
                <a:cs typeface="Corbel"/>
              </a:rPr>
              <a:t> </a:t>
            </a:r>
            <a:r>
              <a:rPr sz="2400" i="1" dirty="0">
                <a:solidFill>
                  <a:srgbClr val="404040"/>
                </a:solidFill>
                <a:latin typeface="Corbel"/>
                <a:cs typeface="Corbel"/>
              </a:rPr>
              <a:t>three</a:t>
            </a:r>
            <a:r>
              <a:rPr sz="2400" i="1" spc="-55" dirty="0">
                <a:solidFill>
                  <a:srgbClr val="404040"/>
                </a:solidFill>
                <a:latin typeface="Corbel"/>
                <a:cs typeface="Corbel"/>
              </a:rPr>
              <a:t> </a:t>
            </a:r>
            <a:r>
              <a:rPr sz="2400" i="1" dirty="0">
                <a:solidFill>
                  <a:srgbClr val="404040"/>
                </a:solidFill>
                <a:latin typeface="Corbel"/>
                <a:cs typeface="Corbel"/>
              </a:rPr>
              <a:t>copies</a:t>
            </a:r>
            <a:r>
              <a:rPr sz="2400" i="1" spc="-25" dirty="0">
                <a:solidFill>
                  <a:srgbClr val="404040"/>
                </a:solidFill>
                <a:latin typeface="Corbel"/>
                <a:cs typeface="Corbel"/>
              </a:rPr>
              <a:t> </a:t>
            </a:r>
            <a:r>
              <a:rPr sz="2400" i="1" dirty="0">
                <a:solidFill>
                  <a:srgbClr val="404040"/>
                </a:solidFill>
                <a:latin typeface="Corbel"/>
                <a:cs typeface="Corbel"/>
              </a:rPr>
              <a:t>of</a:t>
            </a:r>
            <a:r>
              <a:rPr sz="2400" i="1" spc="-35" dirty="0">
                <a:solidFill>
                  <a:srgbClr val="404040"/>
                </a:solidFill>
                <a:latin typeface="Corbel"/>
                <a:cs typeface="Corbel"/>
              </a:rPr>
              <a:t> </a:t>
            </a:r>
            <a:r>
              <a:rPr sz="2400" i="1" dirty="0">
                <a:solidFill>
                  <a:srgbClr val="404040"/>
                </a:solidFill>
                <a:latin typeface="Corbel"/>
                <a:cs typeface="Corbel"/>
              </a:rPr>
              <a:t>the</a:t>
            </a:r>
            <a:r>
              <a:rPr sz="2400" i="1" spc="-50" dirty="0">
                <a:solidFill>
                  <a:srgbClr val="404040"/>
                </a:solidFill>
                <a:latin typeface="Corbel"/>
                <a:cs typeface="Corbel"/>
              </a:rPr>
              <a:t> </a:t>
            </a:r>
            <a:r>
              <a:rPr sz="2400" i="1" dirty="0">
                <a:solidFill>
                  <a:srgbClr val="404040"/>
                </a:solidFill>
                <a:latin typeface="Corbel"/>
                <a:cs typeface="Corbel"/>
              </a:rPr>
              <a:t>complaint</a:t>
            </a:r>
            <a:r>
              <a:rPr sz="2400" i="1" spc="-65" dirty="0">
                <a:solidFill>
                  <a:srgbClr val="404040"/>
                </a:solidFill>
                <a:latin typeface="Corbel"/>
                <a:cs typeface="Corbel"/>
              </a:rPr>
              <a:t> </a:t>
            </a:r>
            <a:r>
              <a:rPr sz="2400" i="1" dirty="0">
                <a:solidFill>
                  <a:srgbClr val="404040"/>
                </a:solidFill>
                <a:latin typeface="Corbel"/>
                <a:cs typeface="Corbel"/>
              </a:rPr>
              <a:t>are</a:t>
            </a:r>
            <a:r>
              <a:rPr sz="2400" i="1" spc="-25" dirty="0">
                <a:solidFill>
                  <a:srgbClr val="404040"/>
                </a:solidFill>
                <a:latin typeface="Corbel"/>
                <a:cs typeface="Corbel"/>
              </a:rPr>
              <a:t> </a:t>
            </a:r>
            <a:r>
              <a:rPr sz="2400" i="1" dirty="0">
                <a:solidFill>
                  <a:srgbClr val="404040"/>
                </a:solidFill>
                <a:latin typeface="Corbel"/>
                <a:cs typeface="Corbel"/>
              </a:rPr>
              <a:t>required</a:t>
            </a:r>
            <a:r>
              <a:rPr sz="2400" i="1" spc="-45" dirty="0">
                <a:solidFill>
                  <a:srgbClr val="404040"/>
                </a:solidFill>
                <a:latin typeface="Corbel"/>
                <a:cs typeface="Corbel"/>
              </a:rPr>
              <a:t> </a:t>
            </a:r>
            <a:r>
              <a:rPr sz="2400" i="1" dirty="0">
                <a:solidFill>
                  <a:srgbClr val="404040"/>
                </a:solidFill>
                <a:latin typeface="Corbel"/>
                <a:cs typeface="Corbel"/>
              </a:rPr>
              <a:t>to</a:t>
            </a:r>
            <a:r>
              <a:rPr sz="2400" i="1" spc="-30" dirty="0">
                <a:solidFill>
                  <a:srgbClr val="404040"/>
                </a:solidFill>
                <a:latin typeface="Corbel"/>
                <a:cs typeface="Corbel"/>
              </a:rPr>
              <a:t> </a:t>
            </a:r>
            <a:r>
              <a:rPr sz="2400" i="1" dirty="0">
                <a:solidFill>
                  <a:srgbClr val="404040"/>
                </a:solidFill>
                <a:latin typeface="Corbel"/>
                <a:cs typeface="Corbel"/>
              </a:rPr>
              <a:t>be</a:t>
            </a:r>
            <a:r>
              <a:rPr sz="2400" i="1" spc="-60" dirty="0">
                <a:solidFill>
                  <a:srgbClr val="404040"/>
                </a:solidFill>
                <a:latin typeface="Corbel"/>
                <a:cs typeface="Corbel"/>
              </a:rPr>
              <a:t> </a:t>
            </a:r>
            <a:r>
              <a:rPr sz="2400" i="1" dirty="0">
                <a:solidFill>
                  <a:srgbClr val="404040"/>
                </a:solidFill>
                <a:latin typeface="Corbel"/>
                <a:cs typeface="Corbel"/>
              </a:rPr>
              <a:t>submitted</a:t>
            </a:r>
            <a:r>
              <a:rPr sz="2400" i="1" spc="-45" dirty="0">
                <a:solidFill>
                  <a:srgbClr val="404040"/>
                </a:solidFill>
                <a:latin typeface="Corbel"/>
                <a:cs typeface="Corbel"/>
              </a:rPr>
              <a:t> </a:t>
            </a:r>
            <a:r>
              <a:rPr sz="2400" i="1" dirty="0">
                <a:solidFill>
                  <a:srgbClr val="404040"/>
                </a:solidFill>
                <a:latin typeface="Corbel"/>
                <a:cs typeface="Corbel"/>
              </a:rPr>
              <a:t>out</a:t>
            </a:r>
            <a:r>
              <a:rPr sz="2400" i="1" spc="-30" dirty="0">
                <a:solidFill>
                  <a:srgbClr val="404040"/>
                </a:solidFill>
                <a:latin typeface="Corbel"/>
                <a:cs typeface="Corbel"/>
              </a:rPr>
              <a:t> </a:t>
            </a:r>
            <a:r>
              <a:rPr sz="2400" i="1" dirty="0">
                <a:solidFill>
                  <a:srgbClr val="404040"/>
                </a:solidFill>
                <a:latin typeface="Corbel"/>
                <a:cs typeface="Corbel"/>
              </a:rPr>
              <a:t>of</a:t>
            </a:r>
            <a:r>
              <a:rPr sz="2400" i="1" spc="-35" dirty="0">
                <a:solidFill>
                  <a:srgbClr val="404040"/>
                </a:solidFill>
                <a:latin typeface="Corbel"/>
                <a:cs typeface="Corbel"/>
              </a:rPr>
              <a:t> </a:t>
            </a:r>
            <a:r>
              <a:rPr sz="2400" i="1" dirty="0">
                <a:solidFill>
                  <a:srgbClr val="404040"/>
                </a:solidFill>
                <a:latin typeface="Corbel"/>
                <a:cs typeface="Corbel"/>
              </a:rPr>
              <a:t>which</a:t>
            </a:r>
            <a:r>
              <a:rPr sz="2400" i="1" spc="-60" dirty="0">
                <a:solidFill>
                  <a:srgbClr val="404040"/>
                </a:solidFill>
                <a:latin typeface="Corbel"/>
                <a:cs typeface="Corbel"/>
              </a:rPr>
              <a:t> </a:t>
            </a:r>
            <a:r>
              <a:rPr sz="2400" i="1" spc="-25" dirty="0">
                <a:solidFill>
                  <a:srgbClr val="404040"/>
                </a:solidFill>
                <a:latin typeface="Corbel"/>
                <a:cs typeface="Corbel"/>
              </a:rPr>
              <a:t>one </a:t>
            </a:r>
            <a:r>
              <a:rPr sz="2400" i="1" dirty="0">
                <a:solidFill>
                  <a:srgbClr val="404040"/>
                </a:solidFill>
                <a:latin typeface="Corbel"/>
                <a:cs typeface="Corbel"/>
              </a:rPr>
              <a:t>retained</a:t>
            </a:r>
            <a:r>
              <a:rPr sz="2400" i="1" spc="-85" dirty="0">
                <a:solidFill>
                  <a:srgbClr val="404040"/>
                </a:solidFill>
                <a:latin typeface="Corbel"/>
                <a:cs typeface="Corbel"/>
              </a:rPr>
              <a:t> </a:t>
            </a:r>
            <a:r>
              <a:rPr sz="2400" i="1" dirty="0">
                <a:solidFill>
                  <a:srgbClr val="404040"/>
                </a:solidFill>
                <a:latin typeface="Corbel"/>
                <a:cs typeface="Corbel"/>
              </a:rPr>
              <a:t>for</a:t>
            </a:r>
            <a:r>
              <a:rPr sz="2400" i="1" spc="-40" dirty="0">
                <a:solidFill>
                  <a:srgbClr val="404040"/>
                </a:solidFill>
                <a:latin typeface="Corbel"/>
                <a:cs typeface="Corbel"/>
              </a:rPr>
              <a:t> </a:t>
            </a:r>
            <a:r>
              <a:rPr sz="2400" i="1" dirty="0">
                <a:solidFill>
                  <a:srgbClr val="404040"/>
                </a:solidFill>
                <a:latin typeface="Corbel"/>
                <a:cs typeface="Corbel"/>
              </a:rPr>
              <a:t>the</a:t>
            </a:r>
            <a:r>
              <a:rPr sz="2400" i="1" spc="-45" dirty="0">
                <a:solidFill>
                  <a:srgbClr val="404040"/>
                </a:solidFill>
                <a:latin typeface="Corbel"/>
                <a:cs typeface="Corbel"/>
              </a:rPr>
              <a:t> </a:t>
            </a:r>
            <a:r>
              <a:rPr sz="2400" i="1" dirty="0">
                <a:solidFill>
                  <a:srgbClr val="404040"/>
                </a:solidFill>
                <a:latin typeface="Corbel"/>
                <a:cs typeface="Corbel"/>
              </a:rPr>
              <a:t>official</a:t>
            </a:r>
            <a:r>
              <a:rPr sz="2400" i="1" spc="-75" dirty="0">
                <a:solidFill>
                  <a:srgbClr val="404040"/>
                </a:solidFill>
                <a:latin typeface="Corbel"/>
                <a:cs typeface="Corbel"/>
              </a:rPr>
              <a:t> </a:t>
            </a:r>
            <a:r>
              <a:rPr sz="2400" i="1" dirty="0">
                <a:solidFill>
                  <a:srgbClr val="404040"/>
                </a:solidFill>
                <a:latin typeface="Corbel"/>
                <a:cs typeface="Corbel"/>
              </a:rPr>
              <a:t>purpose,</a:t>
            </a:r>
            <a:r>
              <a:rPr sz="2400" i="1" spc="-20" dirty="0">
                <a:solidFill>
                  <a:srgbClr val="404040"/>
                </a:solidFill>
                <a:latin typeface="Corbel"/>
                <a:cs typeface="Corbel"/>
              </a:rPr>
              <a:t> </a:t>
            </a:r>
            <a:r>
              <a:rPr sz="2400" i="1" dirty="0">
                <a:solidFill>
                  <a:srgbClr val="404040"/>
                </a:solidFill>
                <a:latin typeface="Corbel"/>
                <a:cs typeface="Corbel"/>
              </a:rPr>
              <a:t>one</a:t>
            </a:r>
            <a:r>
              <a:rPr sz="2400" i="1" spc="-50" dirty="0">
                <a:solidFill>
                  <a:srgbClr val="404040"/>
                </a:solidFill>
                <a:latin typeface="Corbel"/>
                <a:cs typeface="Corbel"/>
              </a:rPr>
              <a:t> </a:t>
            </a:r>
            <a:r>
              <a:rPr sz="2400" i="1" dirty="0">
                <a:solidFill>
                  <a:srgbClr val="404040"/>
                </a:solidFill>
                <a:latin typeface="Corbel"/>
                <a:cs typeface="Corbel"/>
              </a:rPr>
              <a:t>is</a:t>
            </a:r>
            <a:r>
              <a:rPr sz="2400" i="1" spc="-25" dirty="0">
                <a:solidFill>
                  <a:srgbClr val="404040"/>
                </a:solidFill>
                <a:latin typeface="Corbel"/>
                <a:cs typeface="Corbel"/>
              </a:rPr>
              <a:t> </a:t>
            </a:r>
            <a:r>
              <a:rPr sz="2400" i="1" dirty="0">
                <a:solidFill>
                  <a:srgbClr val="404040"/>
                </a:solidFill>
                <a:latin typeface="Corbel"/>
                <a:cs typeface="Corbel"/>
              </a:rPr>
              <a:t>forwarded</a:t>
            </a:r>
            <a:r>
              <a:rPr sz="2400" i="1" spc="-80" dirty="0">
                <a:solidFill>
                  <a:srgbClr val="404040"/>
                </a:solidFill>
                <a:latin typeface="Corbel"/>
                <a:cs typeface="Corbel"/>
              </a:rPr>
              <a:t> </a:t>
            </a:r>
            <a:r>
              <a:rPr sz="2400" i="1" dirty="0">
                <a:solidFill>
                  <a:srgbClr val="404040"/>
                </a:solidFill>
                <a:latin typeface="Corbel"/>
                <a:cs typeface="Corbel"/>
              </a:rPr>
              <a:t>to</a:t>
            </a:r>
            <a:r>
              <a:rPr sz="2400" i="1" spc="-30" dirty="0">
                <a:solidFill>
                  <a:srgbClr val="404040"/>
                </a:solidFill>
                <a:latin typeface="Corbel"/>
                <a:cs typeface="Corbel"/>
              </a:rPr>
              <a:t> </a:t>
            </a:r>
            <a:r>
              <a:rPr sz="2400" i="1" dirty="0">
                <a:solidFill>
                  <a:srgbClr val="404040"/>
                </a:solidFill>
                <a:latin typeface="Corbel"/>
                <a:cs typeface="Corbel"/>
              </a:rPr>
              <a:t>the</a:t>
            </a:r>
            <a:r>
              <a:rPr sz="2400" i="1" spc="-45" dirty="0">
                <a:solidFill>
                  <a:srgbClr val="404040"/>
                </a:solidFill>
                <a:latin typeface="Corbel"/>
                <a:cs typeface="Corbel"/>
              </a:rPr>
              <a:t> </a:t>
            </a:r>
            <a:r>
              <a:rPr sz="2400" i="1" dirty="0">
                <a:solidFill>
                  <a:srgbClr val="404040"/>
                </a:solidFill>
                <a:latin typeface="Corbel"/>
                <a:cs typeface="Corbel"/>
              </a:rPr>
              <a:t>opposite</a:t>
            </a:r>
            <a:r>
              <a:rPr sz="2400" i="1" spc="-15" dirty="0">
                <a:solidFill>
                  <a:srgbClr val="404040"/>
                </a:solidFill>
                <a:latin typeface="Corbel"/>
                <a:cs typeface="Corbel"/>
              </a:rPr>
              <a:t> </a:t>
            </a:r>
            <a:r>
              <a:rPr sz="2400" i="1" dirty="0">
                <a:solidFill>
                  <a:srgbClr val="404040"/>
                </a:solidFill>
                <a:latin typeface="Corbel"/>
                <a:cs typeface="Corbel"/>
              </a:rPr>
              <a:t>party</a:t>
            </a:r>
            <a:r>
              <a:rPr sz="2400" i="1" spc="-40" dirty="0">
                <a:solidFill>
                  <a:srgbClr val="404040"/>
                </a:solidFill>
                <a:latin typeface="Corbel"/>
                <a:cs typeface="Corbel"/>
              </a:rPr>
              <a:t> </a:t>
            </a:r>
            <a:r>
              <a:rPr sz="2400" i="1" dirty="0">
                <a:solidFill>
                  <a:srgbClr val="404040"/>
                </a:solidFill>
                <a:latin typeface="Corbel"/>
                <a:cs typeface="Corbel"/>
              </a:rPr>
              <a:t>and</a:t>
            </a:r>
            <a:r>
              <a:rPr sz="2400" i="1" spc="-45" dirty="0">
                <a:solidFill>
                  <a:srgbClr val="404040"/>
                </a:solidFill>
                <a:latin typeface="Corbel"/>
                <a:cs typeface="Corbel"/>
              </a:rPr>
              <a:t> </a:t>
            </a:r>
            <a:r>
              <a:rPr sz="2400" i="1" dirty="0">
                <a:solidFill>
                  <a:srgbClr val="404040"/>
                </a:solidFill>
                <a:latin typeface="Corbel"/>
                <a:cs typeface="Corbel"/>
              </a:rPr>
              <a:t>one</a:t>
            </a:r>
            <a:r>
              <a:rPr sz="2400" i="1" spc="-55" dirty="0">
                <a:solidFill>
                  <a:srgbClr val="404040"/>
                </a:solidFill>
                <a:latin typeface="Corbel"/>
                <a:cs typeface="Corbel"/>
              </a:rPr>
              <a:t> </a:t>
            </a:r>
            <a:r>
              <a:rPr sz="2400" i="1" dirty="0">
                <a:solidFill>
                  <a:srgbClr val="404040"/>
                </a:solidFill>
                <a:latin typeface="Corbel"/>
                <a:cs typeface="Corbel"/>
              </a:rPr>
              <a:t>is</a:t>
            </a:r>
            <a:r>
              <a:rPr sz="2400" i="1" spc="-20" dirty="0">
                <a:solidFill>
                  <a:srgbClr val="404040"/>
                </a:solidFill>
                <a:latin typeface="Corbel"/>
                <a:cs typeface="Corbel"/>
              </a:rPr>
              <a:t> </a:t>
            </a:r>
            <a:r>
              <a:rPr sz="2400" i="1" spc="-25" dirty="0">
                <a:solidFill>
                  <a:srgbClr val="404040"/>
                </a:solidFill>
                <a:latin typeface="Corbel"/>
                <a:cs typeface="Corbel"/>
              </a:rPr>
              <a:t>the </a:t>
            </a:r>
            <a:r>
              <a:rPr sz="2400" i="1" dirty="0">
                <a:solidFill>
                  <a:srgbClr val="404040"/>
                </a:solidFill>
                <a:latin typeface="Corbel"/>
                <a:cs typeface="Corbel"/>
              </a:rPr>
              <a:t>for</a:t>
            </a:r>
            <a:r>
              <a:rPr sz="2400" i="1" spc="-35" dirty="0">
                <a:solidFill>
                  <a:srgbClr val="404040"/>
                </a:solidFill>
                <a:latin typeface="Corbel"/>
                <a:cs typeface="Corbel"/>
              </a:rPr>
              <a:t> </a:t>
            </a:r>
            <a:r>
              <a:rPr sz="2400" i="1" dirty="0">
                <a:solidFill>
                  <a:srgbClr val="404040"/>
                </a:solidFill>
                <a:latin typeface="Corbel"/>
                <a:cs typeface="Corbel"/>
              </a:rPr>
              <a:t>the</a:t>
            </a:r>
            <a:r>
              <a:rPr sz="2400" i="1" spc="-35" dirty="0">
                <a:solidFill>
                  <a:srgbClr val="404040"/>
                </a:solidFill>
                <a:latin typeface="Corbel"/>
                <a:cs typeface="Corbel"/>
              </a:rPr>
              <a:t> </a:t>
            </a:r>
            <a:r>
              <a:rPr sz="2400" i="1" spc="-10" dirty="0">
                <a:solidFill>
                  <a:srgbClr val="404040"/>
                </a:solidFill>
                <a:latin typeface="Corbel"/>
                <a:cs typeface="Corbel"/>
              </a:rPr>
              <a:t>complainant.</a:t>
            </a:r>
            <a:endParaRPr sz="2400">
              <a:latin typeface="Corbel"/>
              <a:cs typeface="Corbel"/>
            </a:endParaRPr>
          </a:p>
          <a:p>
            <a:pPr marL="12700" marR="367665">
              <a:lnSpc>
                <a:spcPts val="2310"/>
              </a:lnSpc>
              <a:spcBef>
                <a:spcPts val="1380"/>
              </a:spcBef>
            </a:pPr>
            <a:r>
              <a:rPr sz="2400" i="1" dirty="0">
                <a:solidFill>
                  <a:srgbClr val="404040"/>
                </a:solidFill>
                <a:latin typeface="Corbel"/>
                <a:cs typeface="Corbel"/>
              </a:rPr>
              <a:t>-In</a:t>
            </a:r>
            <a:r>
              <a:rPr sz="2400" i="1" spc="-50" dirty="0">
                <a:solidFill>
                  <a:srgbClr val="404040"/>
                </a:solidFill>
                <a:latin typeface="Corbel"/>
                <a:cs typeface="Corbel"/>
              </a:rPr>
              <a:t> </a:t>
            </a:r>
            <a:r>
              <a:rPr sz="2400" i="1" dirty="0">
                <a:solidFill>
                  <a:srgbClr val="404040"/>
                </a:solidFill>
                <a:latin typeface="Corbel"/>
                <a:cs typeface="Corbel"/>
              </a:rPr>
              <a:t>case</a:t>
            </a:r>
            <a:r>
              <a:rPr sz="2400" i="1" spc="-50" dirty="0">
                <a:solidFill>
                  <a:srgbClr val="404040"/>
                </a:solidFill>
                <a:latin typeface="Corbel"/>
                <a:cs typeface="Corbel"/>
              </a:rPr>
              <a:t> </a:t>
            </a:r>
            <a:r>
              <a:rPr sz="2400" i="1" dirty="0">
                <a:solidFill>
                  <a:srgbClr val="404040"/>
                </a:solidFill>
                <a:latin typeface="Corbel"/>
                <a:cs typeface="Corbel"/>
              </a:rPr>
              <a:t>the</a:t>
            </a:r>
            <a:r>
              <a:rPr sz="2400" i="1" spc="-45" dirty="0">
                <a:solidFill>
                  <a:srgbClr val="404040"/>
                </a:solidFill>
                <a:latin typeface="Corbel"/>
                <a:cs typeface="Corbel"/>
              </a:rPr>
              <a:t> </a:t>
            </a:r>
            <a:r>
              <a:rPr sz="2400" i="1" dirty="0">
                <a:solidFill>
                  <a:srgbClr val="404040"/>
                </a:solidFill>
                <a:latin typeface="Corbel"/>
                <a:cs typeface="Corbel"/>
              </a:rPr>
              <a:t>number</a:t>
            </a:r>
            <a:r>
              <a:rPr sz="2400" i="1" spc="-70" dirty="0">
                <a:solidFill>
                  <a:srgbClr val="404040"/>
                </a:solidFill>
                <a:latin typeface="Corbel"/>
                <a:cs typeface="Corbel"/>
              </a:rPr>
              <a:t> </a:t>
            </a:r>
            <a:r>
              <a:rPr sz="2400" i="1" dirty="0">
                <a:solidFill>
                  <a:srgbClr val="404040"/>
                </a:solidFill>
                <a:latin typeface="Corbel"/>
                <a:cs typeface="Corbel"/>
              </a:rPr>
              <a:t>of</a:t>
            </a:r>
            <a:r>
              <a:rPr sz="2400" i="1" spc="-25" dirty="0">
                <a:solidFill>
                  <a:srgbClr val="404040"/>
                </a:solidFill>
                <a:latin typeface="Corbel"/>
                <a:cs typeface="Corbel"/>
              </a:rPr>
              <a:t> </a:t>
            </a:r>
            <a:r>
              <a:rPr sz="2400" i="1" dirty="0">
                <a:solidFill>
                  <a:srgbClr val="404040"/>
                </a:solidFill>
                <a:latin typeface="Corbel"/>
                <a:cs typeface="Corbel"/>
              </a:rPr>
              <a:t>opposite</a:t>
            </a:r>
            <a:r>
              <a:rPr sz="2400" i="1" spc="-10" dirty="0">
                <a:solidFill>
                  <a:srgbClr val="404040"/>
                </a:solidFill>
                <a:latin typeface="Corbel"/>
                <a:cs typeface="Corbel"/>
              </a:rPr>
              <a:t> </a:t>
            </a:r>
            <a:r>
              <a:rPr sz="2400" i="1" dirty="0">
                <a:solidFill>
                  <a:srgbClr val="404040"/>
                </a:solidFill>
                <a:latin typeface="Corbel"/>
                <a:cs typeface="Corbel"/>
              </a:rPr>
              <a:t>parties</a:t>
            </a:r>
            <a:r>
              <a:rPr sz="2400" i="1" spc="-15" dirty="0">
                <a:solidFill>
                  <a:srgbClr val="404040"/>
                </a:solidFill>
                <a:latin typeface="Corbel"/>
                <a:cs typeface="Corbel"/>
              </a:rPr>
              <a:t> </a:t>
            </a:r>
            <a:r>
              <a:rPr sz="2400" i="1" dirty="0">
                <a:solidFill>
                  <a:srgbClr val="404040"/>
                </a:solidFill>
                <a:latin typeface="Corbel"/>
                <a:cs typeface="Corbel"/>
              </a:rPr>
              <a:t>is</a:t>
            </a:r>
            <a:r>
              <a:rPr sz="2400" i="1" spc="-15" dirty="0">
                <a:solidFill>
                  <a:srgbClr val="404040"/>
                </a:solidFill>
                <a:latin typeface="Corbel"/>
                <a:cs typeface="Corbel"/>
              </a:rPr>
              <a:t> </a:t>
            </a:r>
            <a:r>
              <a:rPr sz="2400" i="1" dirty="0">
                <a:solidFill>
                  <a:srgbClr val="404040"/>
                </a:solidFill>
                <a:latin typeface="Corbel"/>
                <a:cs typeface="Corbel"/>
              </a:rPr>
              <a:t>more,</a:t>
            </a:r>
            <a:r>
              <a:rPr sz="2400" i="1" spc="-55" dirty="0">
                <a:solidFill>
                  <a:srgbClr val="404040"/>
                </a:solidFill>
                <a:latin typeface="Corbel"/>
                <a:cs typeface="Corbel"/>
              </a:rPr>
              <a:t> </a:t>
            </a:r>
            <a:r>
              <a:rPr sz="2400" i="1" spc="-10" dirty="0">
                <a:solidFill>
                  <a:srgbClr val="404040"/>
                </a:solidFill>
                <a:latin typeface="Corbel"/>
                <a:cs typeface="Corbel"/>
              </a:rPr>
              <a:t>correspondingly</a:t>
            </a:r>
            <a:r>
              <a:rPr sz="2400" i="1" spc="-75" dirty="0">
                <a:solidFill>
                  <a:srgbClr val="404040"/>
                </a:solidFill>
                <a:latin typeface="Corbel"/>
                <a:cs typeface="Corbel"/>
              </a:rPr>
              <a:t> </a:t>
            </a:r>
            <a:r>
              <a:rPr sz="2400" i="1" dirty="0">
                <a:solidFill>
                  <a:srgbClr val="404040"/>
                </a:solidFill>
                <a:latin typeface="Corbel"/>
                <a:cs typeface="Corbel"/>
              </a:rPr>
              <a:t>more</a:t>
            </a:r>
            <a:r>
              <a:rPr sz="2400" i="1" spc="-15" dirty="0">
                <a:solidFill>
                  <a:srgbClr val="404040"/>
                </a:solidFill>
                <a:latin typeface="Corbel"/>
                <a:cs typeface="Corbel"/>
              </a:rPr>
              <a:t> </a:t>
            </a:r>
            <a:r>
              <a:rPr sz="2400" i="1" dirty="0">
                <a:solidFill>
                  <a:srgbClr val="404040"/>
                </a:solidFill>
                <a:latin typeface="Corbel"/>
                <a:cs typeface="Corbel"/>
              </a:rPr>
              <a:t>copies</a:t>
            </a:r>
            <a:r>
              <a:rPr sz="2400" i="1" spc="-50" dirty="0">
                <a:solidFill>
                  <a:srgbClr val="404040"/>
                </a:solidFill>
                <a:latin typeface="Corbel"/>
                <a:cs typeface="Corbel"/>
              </a:rPr>
              <a:t> </a:t>
            </a:r>
            <a:r>
              <a:rPr sz="2400" i="1" dirty="0">
                <a:solidFill>
                  <a:srgbClr val="404040"/>
                </a:solidFill>
                <a:latin typeface="Corbel"/>
                <a:cs typeface="Corbel"/>
              </a:rPr>
              <a:t>of</a:t>
            </a:r>
            <a:r>
              <a:rPr sz="2400" i="1" spc="-25" dirty="0">
                <a:solidFill>
                  <a:srgbClr val="404040"/>
                </a:solidFill>
                <a:latin typeface="Corbel"/>
                <a:cs typeface="Corbel"/>
              </a:rPr>
              <a:t> the </a:t>
            </a:r>
            <a:r>
              <a:rPr sz="2400" i="1" dirty="0">
                <a:solidFill>
                  <a:srgbClr val="404040"/>
                </a:solidFill>
                <a:latin typeface="Corbel"/>
                <a:cs typeface="Corbel"/>
              </a:rPr>
              <a:t>complaint</a:t>
            </a:r>
            <a:r>
              <a:rPr sz="2400" i="1" spc="-85" dirty="0">
                <a:solidFill>
                  <a:srgbClr val="404040"/>
                </a:solidFill>
                <a:latin typeface="Corbel"/>
                <a:cs typeface="Corbel"/>
              </a:rPr>
              <a:t> </a:t>
            </a:r>
            <a:r>
              <a:rPr sz="2400" i="1" dirty="0">
                <a:solidFill>
                  <a:srgbClr val="404040"/>
                </a:solidFill>
                <a:latin typeface="Corbel"/>
                <a:cs typeface="Corbel"/>
              </a:rPr>
              <a:t>are</a:t>
            </a:r>
            <a:r>
              <a:rPr sz="2400" i="1" spc="-45" dirty="0">
                <a:solidFill>
                  <a:srgbClr val="404040"/>
                </a:solidFill>
                <a:latin typeface="Corbel"/>
                <a:cs typeface="Corbel"/>
              </a:rPr>
              <a:t> </a:t>
            </a:r>
            <a:r>
              <a:rPr sz="2400" i="1" spc="-10" dirty="0">
                <a:solidFill>
                  <a:srgbClr val="404040"/>
                </a:solidFill>
                <a:latin typeface="Corbel"/>
                <a:cs typeface="Corbel"/>
              </a:rPr>
              <a:t>required.</a:t>
            </a:r>
            <a:endParaRPr sz="2400">
              <a:latin typeface="Corbel"/>
              <a:cs typeface="Corbe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731520">
              <a:lnSpc>
                <a:spcPct val="100000"/>
              </a:lnSpc>
              <a:spcBef>
                <a:spcPts val="100"/>
              </a:spcBef>
            </a:pPr>
            <a:r>
              <a:rPr sz="4900" u="sng" spc="-95" dirty="0">
                <a:solidFill>
                  <a:srgbClr val="404040"/>
                </a:solidFill>
                <a:uFill>
                  <a:solidFill>
                    <a:srgbClr val="404040"/>
                  </a:solidFill>
                </a:uFill>
              </a:rPr>
              <a:t>Grounds</a:t>
            </a:r>
            <a:r>
              <a:rPr sz="4900" u="sng" spc="-250" dirty="0">
                <a:solidFill>
                  <a:srgbClr val="404040"/>
                </a:solidFill>
                <a:uFill>
                  <a:solidFill>
                    <a:srgbClr val="404040"/>
                  </a:solidFill>
                </a:uFill>
              </a:rPr>
              <a:t> </a:t>
            </a:r>
            <a:r>
              <a:rPr sz="4900" u="sng" spc="-50" dirty="0">
                <a:solidFill>
                  <a:srgbClr val="404040"/>
                </a:solidFill>
                <a:uFill>
                  <a:solidFill>
                    <a:srgbClr val="404040"/>
                  </a:solidFill>
                </a:uFill>
              </a:rPr>
              <a:t>for</a:t>
            </a:r>
            <a:r>
              <a:rPr sz="4900" u="sng" spc="-225" dirty="0">
                <a:solidFill>
                  <a:srgbClr val="404040"/>
                </a:solidFill>
                <a:uFill>
                  <a:solidFill>
                    <a:srgbClr val="404040"/>
                  </a:solidFill>
                </a:uFill>
              </a:rPr>
              <a:t> </a:t>
            </a:r>
            <a:r>
              <a:rPr sz="4900" u="sng" spc="-70" dirty="0">
                <a:solidFill>
                  <a:srgbClr val="404040"/>
                </a:solidFill>
                <a:uFill>
                  <a:solidFill>
                    <a:srgbClr val="404040"/>
                  </a:solidFill>
                </a:uFill>
              </a:rPr>
              <a:t>Filing</a:t>
            </a:r>
            <a:r>
              <a:rPr sz="4900" u="sng" spc="-260" dirty="0">
                <a:solidFill>
                  <a:srgbClr val="404040"/>
                </a:solidFill>
                <a:uFill>
                  <a:solidFill>
                    <a:srgbClr val="404040"/>
                  </a:solidFill>
                </a:uFill>
              </a:rPr>
              <a:t> </a:t>
            </a:r>
            <a:r>
              <a:rPr sz="4900" u="sng" dirty="0">
                <a:solidFill>
                  <a:srgbClr val="404040"/>
                </a:solidFill>
                <a:uFill>
                  <a:solidFill>
                    <a:srgbClr val="404040"/>
                  </a:solidFill>
                </a:uFill>
              </a:rPr>
              <a:t>a</a:t>
            </a:r>
            <a:r>
              <a:rPr sz="4900" u="sng" spc="-150" dirty="0">
                <a:solidFill>
                  <a:srgbClr val="404040"/>
                </a:solidFill>
                <a:uFill>
                  <a:solidFill>
                    <a:srgbClr val="404040"/>
                  </a:solidFill>
                </a:uFill>
              </a:rPr>
              <a:t> </a:t>
            </a:r>
            <a:r>
              <a:rPr sz="4900" u="sng" spc="-95" dirty="0">
                <a:solidFill>
                  <a:srgbClr val="404040"/>
                </a:solidFill>
                <a:uFill>
                  <a:solidFill>
                    <a:srgbClr val="404040"/>
                  </a:solidFill>
                </a:uFill>
              </a:rPr>
              <a:t>Complaint</a:t>
            </a:r>
            <a:r>
              <a:rPr sz="4900" u="sng" spc="-215" dirty="0">
                <a:solidFill>
                  <a:srgbClr val="404040"/>
                </a:solidFill>
                <a:uFill>
                  <a:solidFill>
                    <a:srgbClr val="404040"/>
                  </a:solidFill>
                </a:uFill>
              </a:rPr>
              <a:t> </a:t>
            </a:r>
            <a:r>
              <a:rPr sz="4900" u="sng" spc="-20" dirty="0">
                <a:solidFill>
                  <a:srgbClr val="404040"/>
                </a:solidFill>
                <a:uFill>
                  <a:solidFill>
                    <a:srgbClr val="404040"/>
                  </a:solidFill>
                </a:uFill>
              </a:rPr>
              <a:t>are:</a:t>
            </a:r>
            <a:endParaRPr sz="4900"/>
          </a:p>
        </p:txBody>
      </p:sp>
      <p:sp>
        <p:nvSpPr>
          <p:cNvPr id="7" name="object 7"/>
          <p:cNvSpPr txBox="1">
            <a:spLocks noGrp="1"/>
          </p:cNvSpPr>
          <p:nvPr>
            <p:ph type="body" idx="1"/>
          </p:nvPr>
        </p:nvSpPr>
        <p:spPr>
          <a:prstGeom prst="rect">
            <a:avLst/>
          </a:prstGeom>
        </p:spPr>
        <p:txBody>
          <a:bodyPr vert="horz" wrap="square" lIns="0" tIns="154305" rIns="0" bIns="0" rtlCol="0">
            <a:spAutoFit/>
          </a:bodyPr>
          <a:lstStyle/>
          <a:p>
            <a:pPr marL="198755" indent="-186055">
              <a:lnSpc>
                <a:spcPct val="100000"/>
              </a:lnSpc>
              <a:spcBef>
                <a:spcPts val="1215"/>
              </a:spcBef>
              <a:buChar char="•"/>
              <a:tabLst>
                <a:tab pos="198755" algn="l"/>
              </a:tabLst>
            </a:pPr>
            <a:r>
              <a:rPr sz="2400" dirty="0">
                <a:solidFill>
                  <a:srgbClr val="404040"/>
                </a:solidFill>
              </a:rPr>
              <a:t>Adoption</a:t>
            </a:r>
            <a:r>
              <a:rPr sz="2400" spc="-70" dirty="0">
                <a:solidFill>
                  <a:srgbClr val="404040"/>
                </a:solidFill>
              </a:rPr>
              <a:t> </a:t>
            </a:r>
            <a:r>
              <a:rPr sz="2400" dirty="0">
                <a:solidFill>
                  <a:srgbClr val="404040"/>
                </a:solidFill>
              </a:rPr>
              <a:t>of</a:t>
            </a:r>
            <a:r>
              <a:rPr sz="2400" spc="-75" dirty="0">
                <a:solidFill>
                  <a:srgbClr val="404040"/>
                </a:solidFill>
              </a:rPr>
              <a:t> </a:t>
            </a:r>
            <a:r>
              <a:rPr sz="2400" dirty="0">
                <a:solidFill>
                  <a:srgbClr val="404040"/>
                </a:solidFill>
              </a:rPr>
              <a:t>unfair</a:t>
            </a:r>
            <a:r>
              <a:rPr sz="2400" spc="-50" dirty="0">
                <a:solidFill>
                  <a:srgbClr val="404040"/>
                </a:solidFill>
              </a:rPr>
              <a:t> </a:t>
            </a:r>
            <a:r>
              <a:rPr sz="2400" dirty="0">
                <a:solidFill>
                  <a:srgbClr val="404040"/>
                </a:solidFill>
              </a:rPr>
              <a:t>trade</a:t>
            </a:r>
            <a:r>
              <a:rPr sz="2400" spc="-35" dirty="0">
                <a:solidFill>
                  <a:srgbClr val="404040"/>
                </a:solidFill>
              </a:rPr>
              <a:t> </a:t>
            </a:r>
            <a:r>
              <a:rPr sz="2400" dirty="0">
                <a:solidFill>
                  <a:srgbClr val="404040"/>
                </a:solidFill>
              </a:rPr>
              <a:t>practice</a:t>
            </a:r>
            <a:r>
              <a:rPr sz="2400" spc="-65" dirty="0">
                <a:solidFill>
                  <a:srgbClr val="404040"/>
                </a:solidFill>
              </a:rPr>
              <a:t> </a:t>
            </a:r>
            <a:r>
              <a:rPr sz="2400" dirty="0">
                <a:solidFill>
                  <a:srgbClr val="404040"/>
                </a:solidFill>
              </a:rPr>
              <a:t>or</a:t>
            </a:r>
            <a:r>
              <a:rPr sz="2400" spc="-50" dirty="0">
                <a:solidFill>
                  <a:srgbClr val="404040"/>
                </a:solidFill>
              </a:rPr>
              <a:t> </a:t>
            </a:r>
            <a:r>
              <a:rPr sz="2400" dirty="0">
                <a:solidFill>
                  <a:srgbClr val="404040"/>
                </a:solidFill>
              </a:rPr>
              <a:t>a</a:t>
            </a:r>
            <a:r>
              <a:rPr sz="2400" spc="-45" dirty="0">
                <a:solidFill>
                  <a:srgbClr val="404040"/>
                </a:solidFill>
              </a:rPr>
              <a:t> </a:t>
            </a:r>
            <a:r>
              <a:rPr sz="2400" dirty="0">
                <a:solidFill>
                  <a:srgbClr val="404040"/>
                </a:solidFill>
              </a:rPr>
              <a:t>restrictive</a:t>
            </a:r>
            <a:r>
              <a:rPr sz="2400" spc="-35" dirty="0">
                <a:solidFill>
                  <a:srgbClr val="404040"/>
                </a:solidFill>
              </a:rPr>
              <a:t> </a:t>
            </a:r>
            <a:r>
              <a:rPr sz="2400" dirty="0">
                <a:solidFill>
                  <a:srgbClr val="404040"/>
                </a:solidFill>
              </a:rPr>
              <a:t>trade</a:t>
            </a:r>
            <a:r>
              <a:rPr sz="2400" spc="-30" dirty="0">
                <a:solidFill>
                  <a:srgbClr val="404040"/>
                </a:solidFill>
              </a:rPr>
              <a:t> </a:t>
            </a:r>
            <a:r>
              <a:rPr sz="2400" dirty="0">
                <a:solidFill>
                  <a:srgbClr val="404040"/>
                </a:solidFill>
              </a:rPr>
              <a:t>practice</a:t>
            </a:r>
            <a:r>
              <a:rPr sz="2400" spc="-65" dirty="0">
                <a:solidFill>
                  <a:srgbClr val="404040"/>
                </a:solidFill>
              </a:rPr>
              <a:t> </a:t>
            </a:r>
            <a:r>
              <a:rPr sz="2400" dirty="0">
                <a:solidFill>
                  <a:srgbClr val="404040"/>
                </a:solidFill>
              </a:rPr>
              <a:t>by</a:t>
            </a:r>
            <a:r>
              <a:rPr sz="2400" spc="-65" dirty="0">
                <a:solidFill>
                  <a:srgbClr val="404040"/>
                </a:solidFill>
              </a:rPr>
              <a:t> </a:t>
            </a:r>
            <a:r>
              <a:rPr sz="2400" dirty="0">
                <a:solidFill>
                  <a:srgbClr val="404040"/>
                </a:solidFill>
              </a:rPr>
              <a:t>the</a:t>
            </a:r>
            <a:r>
              <a:rPr sz="2400" spc="-25" dirty="0">
                <a:solidFill>
                  <a:srgbClr val="404040"/>
                </a:solidFill>
              </a:rPr>
              <a:t> </a:t>
            </a:r>
            <a:r>
              <a:rPr sz="2400" dirty="0">
                <a:solidFill>
                  <a:srgbClr val="404040"/>
                </a:solidFill>
              </a:rPr>
              <a:t>service</a:t>
            </a:r>
            <a:r>
              <a:rPr sz="2400" spc="-60" dirty="0">
                <a:solidFill>
                  <a:srgbClr val="404040"/>
                </a:solidFill>
              </a:rPr>
              <a:t> </a:t>
            </a:r>
            <a:r>
              <a:rPr sz="2400" spc="-10" dirty="0">
                <a:solidFill>
                  <a:srgbClr val="404040"/>
                </a:solidFill>
              </a:rPr>
              <a:t>provider;</a:t>
            </a:r>
            <a:endParaRPr sz="2400"/>
          </a:p>
          <a:p>
            <a:pPr marL="207645" indent="-194945">
              <a:lnSpc>
                <a:spcPct val="100000"/>
              </a:lnSpc>
              <a:spcBef>
                <a:spcPts val="1115"/>
              </a:spcBef>
              <a:buChar char="•"/>
              <a:tabLst>
                <a:tab pos="207645" algn="l"/>
              </a:tabLst>
            </a:pPr>
            <a:r>
              <a:rPr sz="2400" dirty="0">
                <a:solidFill>
                  <a:srgbClr val="404040"/>
                </a:solidFill>
              </a:rPr>
              <a:t>Defective</a:t>
            </a:r>
            <a:r>
              <a:rPr sz="2400" spc="-90" dirty="0">
                <a:solidFill>
                  <a:srgbClr val="404040"/>
                </a:solidFill>
              </a:rPr>
              <a:t> </a:t>
            </a:r>
            <a:r>
              <a:rPr sz="2400" dirty="0">
                <a:solidFill>
                  <a:srgbClr val="404040"/>
                </a:solidFill>
              </a:rPr>
              <a:t>goods,</a:t>
            </a:r>
            <a:r>
              <a:rPr sz="2400" spc="-55" dirty="0">
                <a:solidFill>
                  <a:srgbClr val="404040"/>
                </a:solidFill>
              </a:rPr>
              <a:t> </a:t>
            </a:r>
            <a:r>
              <a:rPr sz="2400" dirty="0">
                <a:solidFill>
                  <a:srgbClr val="404040"/>
                </a:solidFill>
              </a:rPr>
              <a:t>whether</a:t>
            </a:r>
            <a:r>
              <a:rPr sz="2400" spc="-80" dirty="0">
                <a:solidFill>
                  <a:srgbClr val="404040"/>
                </a:solidFill>
              </a:rPr>
              <a:t> </a:t>
            </a:r>
            <a:r>
              <a:rPr sz="2400" dirty="0">
                <a:solidFill>
                  <a:srgbClr val="404040"/>
                </a:solidFill>
              </a:rPr>
              <a:t>already</a:t>
            </a:r>
            <a:r>
              <a:rPr sz="2400" spc="-80" dirty="0">
                <a:solidFill>
                  <a:srgbClr val="404040"/>
                </a:solidFill>
              </a:rPr>
              <a:t> </a:t>
            </a:r>
            <a:r>
              <a:rPr sz="2400" dirty="0">
                <a:solidFill>
                  <a:srgbClr val="404040"/>
                </a:solidFill>
              </a:rPr>
              <a:t>bought</a:t>
            </a:r>
            <a:r>
              <a:rPr sz="2400" spc="-25" dirty="0">
                <a:solidFill>
                  <a:srgbClr val="404040"/>
                </a:solidFill>
              </a:rPr>
              <a:t> </a:t>
            </a:r>
            <a:r>
              <a:rPr sz="2400" dirty="0">
                <a:solidFill>
                  <a:srgbClr val="404040"/>
                </a:solidFill>
              </a:rPr>
              <a:t>or</a:t>
            </a:r>
            <a:r>
              <a:rPr sz="2400" spc="-40" dirty="0">
                <a:solidFill>
                  <a:srgbClr val="404040"/>
                </a:solidFill>
              </a:rPr>
              <a:t> </a:t>
            </a:r>
            <a:r>
              <a:rPr sz="2400" dirty="0">
                <a:solidFill>
                  <a:srgbClr val="404040"/>
                </a:solidFill>
              </a:rPr>
              <a:t>agreed</a:t>
            </a:r>
            <a:r>
              <a:rPr sz="2400" spc="-40" dirty="0">
                <a:solidFill>
                  <a:srgbClr val="404040"/>
                </a:solidFill>
              </a:rPr>
              <a:t> </a:t>
            </a:r>
            <a:r>
              <a:rPr sz="2400" dirty="0">
                <a:solidFill>
                  <a:srgbClr val="404040"/>
                </a:solidFill>
              </a:rPr>
              <a:t>to</a:t>
            </a:r>
            <a:r>
              <a:rPr sz="2400" spc="-60" dirty="0">
                <a:solidFill>
                  <a:srgbClr val="404040"/>
                </a:solidFill>
              </a:rPr>
              <a:t> </a:t>
            </a:r>
            <a:r>
              <a:rPr sz="2400" dirty="0">
                <a:solidFill>
                  <a:srgbClr val="404040"/>
                </a:solidFill>
              </a:rPr>
              <a:t>be</a:t>
            </a:r>
            <a:r>
              <a:rPr sz="2400" spc="-20" dirty="0">
                <a:solidFill>
                  <a:srgbClr val="404040"/>
                </a:solidFill>
              </a:rPr>
              <a:t> </a:t>
            </a:r>
            <a:r>
              <a:rPr sz="2400" dirty="0">
                <a:solidFill>
                  <a:srgbClr val="404040"/>
                </a:solidFill>
              </a:rPr>
              <a:t>bought</a:t>
            </a:r>
            <a:r>
              <a:rPr sz="2400" spc="-55" dirty="0">
                <a:solidFill>
                  <a:srgbClr val="404040"/>
                </a:solidFill>
              </a:rPr>
              <a:t> </a:t>
            </a:r>
            <a:r>
              <a:rPr sz="2400" dirty="0">
                <a:solidFill>
                  <a:srgbClr val="404040"/>
                </a:solidFill>
              </a:rPr>
              <a:t>by</a:t>
            </a:r>
            <a:r>
              <a:rPr sz="2400" spc="-15" dirty="0">
                <a:solidFill>
                  <a:srgbClr val="404040"/>
                </a:solidFill>
              </a:rPr>
              <a:t> </a:t>
            </a:r>
            <a:r>
              <a:rPr sz="2400" dirty="0">
                <a:solidFill>
                  <a:srgbClr val="404040"/>
                </a:solidFill>
              </a:rPr>
              <a:t>the</a:t>
            </a:r>
            <a:r>
              <a:rPr sz="2400" spc="-50" dirty="0">
                <a:solidFill>
                  <a:srgbClr val="404040"/>
                </a:solidFill>
              </a:rPr>
              <a:t> </a:t>
            </a:r>
            <a:r>
              <a:rPr sz="2400" spc="-10" dirty="0">
                <a:solidFill>
                  <a:srgbClr val="404040"/>
                </a:solidFill>
              </a:rPr>
              <a:t>complainant;</a:t>
            </a:r>
            <a:endParaRPr sz="2400"/>
          </a:p>
          <a:p>
            <a:pPr marL="207645" indent="-194945">
              <a:lnSpc>
                <a:spcPct val="100000"/>
              </a:lnSpc>
              <a:spcBef>
                <a:spcPts val="1120"/>
              </a:spcBef>
              <a:buChar char="•"/>
              <a:tabLst>
                <a:tab pos="207645" algn="l"/>
              </a:tabLst>
            </a:pPr>
            <a:r>
              <a:rPr sz="2400" dirty="0">
                <a:solidFill>
                  <a:srgbClr val="404040"/>
                </a:solidFill>
              </a:rPr>
              <a:t>Deficiency</a:t>
            </a:r>
            <a:r>
              <a:rPr sz="2400" spc="-110" dirty="0">
                <a:solidFill>
                  <a:srgbClr val="404040"/>
                </a:solidFill>
              </a:rPr>
              <a:t> </a:t>
            </a:r>
            <a:r>
              <a:rPr sz="2400" spc="-10" dirty="0">
                <a:solidFill>
                  <a:srgbClr val="404040"/>
                </a:solidFill>
              </a:rPr>
              <a:t>in</a:t>
            </a:r>
            <a:r>
              <a:rPr sz="2400" spc="-114" dirty="0">
                <a:solidFill>
                  <a:srgbClr val="404040"/>
                </a:solidFill>
              </a:rPr>
              <a:t> </a:t>
            </a:r>
            <a:r>
              <a:rPr sz="2400" dirty="0">
                <a:solidFill>
                  <a:srgbClr val="404040"/>
                </a:solidFill>
              </a:rPr>
              <a:t>Services,</a:t>
            </a:r>
            <a:r>
              <a:rPr sz="2400" spc="-50" dirty="0">
                <a:solidFill>
                  <a:srgbClr val="404040"/>
                </a:solidFill>
              </a:rPr>
              <a:t> </a:t>
            </a:r>
            <a:r>
              <a:rPr sz="2400" dirty="0">
                <a:solidFill>
                  <a:srgbClr val="404040"/>
                </a:solidFill>
              </a:rPr>
              <a:t>whether</a:t>
            </a:r>
            <a:r>
              <a:rPr sz="2400" spc="-100" dirty="0">
                <a:solidFill>
                  <a:srgbClr val="404040"/>
                </a:solidFill>
              </a:rPr>
              <a:t> </a:t>
            </a:r>
            <a:r>
              <a:rPr sz="2400" dirty="0">
                <a:solidFill>
                  <a:srgbClr val="404040"/>
                </a:solidFill>
              </a:rPr>
              <a:t>hired</a:t>
            </a:r>
            <a:r>
              <a:rPr sz="2400" spc="-35" dirty="0">
                <a:solidFill>
                  <a:srgbClr val="404040"/>
                </a:solidFill>
              </a:rPr>
              <a:t> </a:t>
            </a:r>
            <a:r>
              <a:rPr sz="2400" dirty="0">
                <a:solidFill>
                  <a:srgbClr val="404040"/>
                </a:solidFill>
              </a:rPr>
              <a:t>or</a:t>
            </a:r>
            <a:r>
              <a:rPr sz="2400" spc="-30" dirty="0">
                <a:solidFill>
                  <a:srgbClr val="404040"/>
                </a:solidFill>
              </a:rPr>
              <a:t> </a:t>
            </a:r>
            <a:r>
              <a:rPr sz="2400" dirty="0">
                <a:solidFill>
                  <a:srgbClr val="404040"/>
                </a:solidFill>
              </a:rPr>
              <a:t>availed</a:t>
            </a:r>
            <a:r>
              <a:rPr sz="2400" spc="-35" dirty="0">
                <a:solidFill>
                  <a:srgbClr val="404040"/>
                </a:solidFill>
              </a:rPr>
              <a:t> </a:t>
            </a:r>
            <a:r>
              <a:rPr sz="2400" dirty="0">
                <a:solidFill>
                  <a:srgbClr val="404040"/>
                </a:solidFill>
              </a:rPr>
              <a:t>or</a:t>
            </a:r>
            <a:r>
              <a:rPr sz="2400" spc="-30" dirty="0">
                <a:solidFill>
                  <a:srgbClr val="404040"/>
                </a:solidFill>
              </a:rPr>
              <a:t> </a:t>
            </a:r>
            <a:r>
              <a:rPr sz="2400" dirty="0">
                <a:solidFill>
                  <a:srgbClr val="404040"/>
                </a:solidFill>
              </a:rPr>
              <a:t>agreed</a:t>
            </a:r>
            <a:r>
              <a:rPr sz="2400" spc="-65" dirty="0">
                <a:solidFill>
                  <a:srgbClr val="404040"/>
                </a:solidFill>
              </a:rPr>
              <a:t> </a:t>
            </a:r>
            <a:r>
              <a:rPr sz="2400" dirty="0">
                <a:solidFill>
                  <a:srgbClr val="404040"/>
                </a:solidFill>
              </a:rPr>
              <a:t>to</a:t>
            </a:r>
            <a:r>
              <a:rPr sz="2400" spc="-15" dirty="0">
                <a:solidFill>
                  <a:srgbClr val="404040"/>
                </a:solidFill>
              </a:rPr>
              <a:t> </a:t>
            </a:r>
            <a:r>
              <a:rPr sz="2400" dirty="0">
                <a:solidFill>
                  <a:srgbClr val="404040"/>
                </a:solidFill>
              </a:rPr>
              <a:t>be</a:t>
            </a:r>
            <a:r>
              <a:rPr sz="2400" spc="-45" dirty="0">
                <a:solidFill>
                  <a:srgbClr val="404040"/>
                </a:solidFill>
              </a:rPr>
              <a:t> </a:t>
            </a:r>
            <a:r>
              <a:rPr sz="2400" dirty="0">
                <a:solidFill>
                  <a:srgbClr val="404040"/>
                </a:solidFill>
              </a:rPr>
              <a:t>hired</a:t>
            </a:r>
            <a:r>
              <a:rPr sz="2400" spc="-35" dirty="0">
                <a:solidFill>
                  <a:srgbClr val="404040"/>
                </a:solidFill>
              </a:rPr>
              <a:t> </a:t>
            </a:r>
            <a:r>
              <a:rPr sz="2400" dirty="0">
                <a:solidFill>
                  <a:srgbClr val="404040"/>
                </a:solidFill>
              </a:rPr>
              <a:t>or</a:t>
            </a:r>
            <a:r>
              <a:rPr sz="2400" spc="-30" dirty="0">
                <a:solidFill>
                  <a:srgbClr val="404040"/>
                </a:solidFill>
              </a:rPr>
              <a:t> </a:t>
            </a:r>
            <a:r>
              <a:rPr sz="2400" spc="-10" dirty="0">
                <a:solidFill>
                  <a:srgbClr val="404040"/>
                </a:solidFill>
              </a:rPr>
              <a:t>availed;</a:t>
            </a:r>
            <a:endParaRPr sz="2400"/>
          </a:p>
          <a:p>
            <a:pPr marL="12700" marR="48260" indent="181610" algn="just">
              <a:lnSpc>
                <a:spcPts val="2590"/>
              </a:lnSpc>
              <a:spcBef>
                <a:spcPts val="1445"/>
              </a:spcBef>
              <a:buChar char="•"/>
              <a:tabLst>
                <a:tab pos="194310" algn="l"/>
              </a:tabLst>
            </a:pPr>
            <a:r>
              <a:rPr sz="2400" spc="-10" dirty="0">
                <a:solidFill>
                  <a:srgbClr val="404040"/>
                </a:solidFill>
              </a:rPr>
              <a:t>Overcharging</a:t>
            </a:r>
            <a:r>
              <a:rPr sz="2400" spc="-80" dirty="0">
                <a:solidFill>
                  <a:srgbClr val="404040"/>
                </a:solidFill>
              </a:rPr>
              <a:t> </a:t>
            </a:r>
            <a:r>
              <a:rPr sz="2400" dirty="0">
                <a:solidFill>
                  <a:srgbClr val="404040"/>
                </a:solidFill>
              </a:rPr>
              <a:t>of</a:t>
            </a:r>
            <a:r>
              <a:rPr sz="2400" spc="-25" dirty="0">
                <a:solidFill>
                  <a:srgbClr val="404040"/>
                </a:solidFill>
              </a:rPr>
              <a:t> </a:t>
            </a:r>
            <a:r>
              <a:rPr sz="2400" dirty="0">
                <a:solidFill>
                  <a:srgbClr val="404040"/>
                </a:solidFill>
              </a:rPr>
              <a:t>goods</a:t>
            </a:r>
            <a:r>
              <a:rPr sz="2400" spc="-10" dirty="0">
                <a:solidFill>
                  <a:srgbClr val="404040"/>
                </a:solidFill>
              </a:rPr>
              <a:t> </a:t>
            </a:r>
            <a:r>
              <a:rPr sz="2400" dirty="0">
                <a:solidFill>
                  <a:srgbClr val="404040"/>
                </a:solidFill>
              </a:rPr>
              <a:t>or</a:t>
            </a:r>
            <a:r>
              <a:rPr sz="2400" spc="-35" dirty="0">
                <a:solidFill>
                  <a:srgbClr val="404040"/>
                </a:solidFill>
              </a:rPr>
              <a:t> </a:t>
            </a:r>
            <a:r>
              <a:rPr sz="2400" dirty="0">
                <a:solidFill>
                  <a:srgbClr val="404040"/>
                </a:solidFill>
              </a:rPr>
              <a:t>services</a:t>
            </a:r>
            <a:r>
              <a:rPr sz="2400" spc="-50" dirty="0">
                <a:solidFill>
                  <a:srgbClr val="404040"/>
                </a:solidFill>
              </a:rPr>
              <a:t> </a:t>
            </a:r>
            <a:r>
              <a:rPr sz="2400" dirty="0">
                <a:solidFill>
                  <a:srgbClr val="404040"/>
                </a:solidFill>
              </a:rPr>
              <a:t>in</a:t>
            </a:r>
            <a:r>
              <a:rPr sz="2400" spc="-10" dirty="0">
                <a:solidFill>
                  <a:srgbClr val="404040"/>
                </a:solidFill>
              </a:rPr>
              <a:t> </a:t>
            </a:r>
            <a:r>
              <a:rPr sz="2400" dirty="0">
                <a:solidFill>
                  <a:srgbClr val="404040"/>
                </a:solidFill>
              </a:rPr>
              <a:t>excess</a:t>
            </a:r>
            <a:r>
              <a:rPr sz="2400" spc="-90" dirty="0">
                <a:solidFill>
                  <a:srgbClr val="404040"/>
                </a:solidFill>
              </a:rPr>
              <a:t> </a:t>
            </a:r>
            <a:r>
              <a:rPr sz="2400" dirty="0">
                <a:solidFill>
                  <a:srgbClr val="404040"/>
                </a:solidFill>
              </a:rPr>
              <a:t>of</a:t>
            </a:r>
            <a:r>
              <a:rPr sz="2400" spc="-55" dirty="0">
                <a:solidFill>
                  <a:srgbClr val="404040"/>
                </a:solidFill>
              </a:rPr>
              <a:t> </a:t>
            </a:r>
            <a:r>
              <a:rPr sz="2400" dirty="0">
                <a:solidFill>
                  <a:srgbClr val="404040"/>
                </a:solidFill>
              </a:rPr>
              <a:t>the</a:t>
            </a:r>
            <a:r>
              <a:rPr sz="2400" spc="-10" dirty="0">
                <a:solidFill>
                  <a:srgbClr val="404040"/>
                </a:solidFill>
              </a:rPr>
              <a:t> </a:t>
            </a:r>
            <a:r>
              <a:rPr sz="2400" dirty="0">
                <a:solidFill>
                  <a:srgbClr val="404040"/>
                </a:solidFill>
              </a:rPr>
              <a:t>price</a:t>
            </a:r>
            <a:r>
              <a:rPr sz="2400" spc="-5" dirty="0">
                <a:solidFill>
                  <a:srgbClr val="404040"/>
                </a:solidFill>
              </a:rPr>
              <a:t> </a:t>
            </a:r>
            <a:r>
              <a:rPr sz="2400" dirty="0">
                <a:solidFill>
                  <a:srgbClr val="404040"/>
                </a:solidFill>
              </a:rPr>
              <a:t>that</a:t>
            </a:r>
            <a:r>
              <a:rPr sz="2400" spc="-50" dirty="0">
                <a:solidFill>
                  <a:srgbClr val="404040"/>
                </a:solidFill>
              </a:rPr>
              <a:t> </a:t>
            </a:r>
            <a:r>
              <a:rPr sz="2400" dirty="0">
                <a:solidFill>
                  <a:srgbClr val="404040"/>
                </a:solidFill>
              </a:rPr>
              <a:t>may have</a:t>
            </a:r>
            <a:r>
              <a:rPr sz="2400" spc="-50" dirty="0">
                <a:solidFill>
                  <a:srgbClr val="404040"/>
                </a:solidFill>
              </a:rPr>
              <a:t> </a:t>
            </a:r>
            <a:r>
              <a:rPr sz="2400" dirty="0">
                <a:solidFill>
                  <a:srgbClr val="404040"/>
                </a:solidFill>
              </a:rPr>
              <a:t>been</a:t>
            </a:r>
            <a:r>
              <a:rPr sz="2400" spc="-85" dirty="0">
                <a:solidFill>
                  <a:srgbClr val="404040"/>
                </a:solidFill>
              </a:rPr>
              <a:t> </a:t>
            </a:r>
            <a:r>
              <a:rPr sz="2400" dirty="0">
                <a:solidFill>
                  <a:srgbClr val="404040"/>
                </a:solidFill>
              </a:rPr>
              <a:t>fixed</a:t>
            </a:r>
            <a:r>
              <a:rPr sz="2400" spc="-40" dirty="0">
                <a:solidFill>
                  <a:srgbClr val="404040"/>
                </a:solidFill>
              </a:rPr>
              <a:t> </a:t>
            </a:r>
            <a:r>
              <a:rPr sz="2400" dirty="0">
                <a:solidFill>
                  <a:srgbClr val="404040"/>
                </a:solidFill>
              </a:rPr>
              <a:t>by</a:t>
            </a:r>
            <a:r>
              <a:rPr sz="2400" spc="-45" dirty="0">
                <a:solidFill>
                  <a:srgbClr val="404040"/>
                </a:solidFill>
              </a:rPr>
              <a:t> </a:t>
            </a:r>
            <a:r>
              <a:rPr sz="2400" spc="-25" dirty="0">
                <a:solidFill>
                  <a:srgbClr val="404040"/>
                </a:solidFill>
              </a:rPr>
              <a:t>law </a:t>
            </a:r>
            <a:r>
              <a:rPr sz="2400" dirty="0">
                <a:solidFill>
                  <a:srgbClr val="404040"/>
                </a:solidFill>
              </a:rPr>
              <a:t>or</a:t>
            </a:r>
            <a:r>
              <a:rPr sz="2400" spc="-40" dirty="0">
                <a:solidFill>
                  <a:srgbClr val="404040"/>
                </a:solidFill>
              </a:rPr>
              <a:t> </a:t>
            </a:r>
            <a:r>
              <a:rPr sz="2400" dirty="0">
                <a:solidFill>
                  <a:srgbClr val="404040"/>
                </a:solidFill>
              </a:rPr>
              <a:t>displayed</a:t>
            </a:r>
            <a:r>
              <a:rPr sz="2400" spc="-35" dirty="0">
                <a:solidFill>
                  <a:srgbClr val="404040"/>
                </a:solidFill>
              </a:rPr>
              <a:t> </a:t>
            </a:r>
            <a:r>
              <a:rPr sz="2400" dirty="0">
                <a:solidFill>
                  <a:srgbClr val="404040"/>
                </a:solidFill>
              </a:rPr>
              <a:t>on</a:t>
            </a:r>
            <a:r>
              <a:rPr sz="2400" spc="-50" dirty="0">
                <a:solidFill>
                  <a:srgbClr val="404040"/>
                </a:solidFill>
              </a:rPr>
              <a:t> </a:t>
            </a:r>
            <a:r>
              <a:rPr sz="2400" dirty="0">
                <a:solidFill>
                  <a:srgbClr val="404040"/>
                </a:solidFill>
              </a:rPr>
              <a:t>the</a:t>
            </a:r>
            <a:r>
              <a:rPr sz="2400" spc="-10" dirty="0">
                <a:solidFill>
                  <a:srgbClr val="404040"/>
                </a:solidFill>
              </a:rPr>
              <a:t> packaging</a:t>
            </a:r>
            <a:r>
              <a:rPr sz="2400" spc="-35" dirty="0">
                <a:solidFill>
                  <a:srgbClr val="404040"/>
                </a:solidFill>
              </a:rPr>
              <a:t> </a:t>
            </a:r>
            <a:r>
              <a:rPr sz="2400" dirty="0">
                <a:solidFill>
                  <a:srgbClr val="404040"/>
                </a:solidFill>
              </a:rPr>
              <a:t>of</a:t>
            </a:r>
            <a:r>
              <a:rPr sz="2400" spc="-25" dirty="0">
                <a:solidFill>
                  <a:srgbClr val="404040"/>
                </a:solidFill>
              </a:rPr>
              <a:t> </a:t>
            </a:r>
            <a:r>
              <a:rPr sz="2400" dirty="0">
                <a:solidFill>
                  <a:srgbClr val="404040"/>
                </a:solidFill>
              </a:rPr>
              <a:t>goods</a:t>
            </a:r>
            <a:r>
              <a:rPr sz="2400" spc="-50" dirty="0">
                <a:solidFill>
                  <a:srgbClr val="404040"/>
                </a:solidFill>
              </a:rPr>
              <a:t> </a:t>
            </a:r>
            <a:r>
              <a:rPr sz="2400" dirty="0">
                <a:solidFill>
                  <a:srgbClr val="404040"/>
                </a:solidFill>
              </a:rPr>
              <a:t>or</a:t>
            </a:r>
            <a:r>
              <a:rPr sz="2400" spc="-35" dirty="0">
                <a:solidFill>
                  <a:srgbClr val="404040"/>
                </a:solidFill>
              </a:rPr>
              <a:t> </a:t>
            </a:r>
            <a:r>
              <a:rPr sz="2400" dirty="0">
                <a:solidFill>
                  <a:srgbClr val="404040"/>
                </a:solidFill>
              </a:rPr>
              <a:t>the</a:t>
            </a:r>
            <a:r>
              <a:rPr sz="2400" spc="-5" dirty="0">
                <a:solidFill>
                  <a:srgbClr val="404040"/>
                </a:solidFill>
              </a:rPr>
              <a:t> </a:t>
            </a:r>
            <a:r>
              <a:rPr sz="2400" dirty="0">
                <a:solidFill>
                  <a:srgbClr val="404040"/>
                </a:solidFill>
              </a:rPr>
              <a:t>price</a:t>
            </a:r>
            <a:r>
              <a:rPr sz="2400" spc="-5" dirty="0">
                <a:solidFill>
                  <a:srgbClr val="404040"/>
                </a:solidFill>
              </a:rPr>
              <a:t> </a:t>
            </a:r>
            <a:r>
              <a:rPr sz="2400" dirty="0">
                <a:solidFill>
                  <a:srgbClr val="404040"/>
                </a:solidFill>
              </a:rPr>
              <a:t>list</a:t>
            </a:r>
            <a:r>
              <a:rPr sz="2400" spc="-20" dirty="0">
                <a:solidFill>
                  <a:srgbClr val="404040"/>
                </a:solidFill>
              </a:rPr>
              <a:t> </a:t>
            </a:r>
            <a:r>
              <a:rPr sz="2400" dirty="0">
                <a:solidFill>
                  <a:srgbClr val="404040"/>
                </a:solidFill>
              </a:rPr>
              <a:t>exhibited</a:t>
            </a:r>
            <a:r>
              <a:rPr sz="2400" spc="-105" dirty="0">
                <a:solidFill>
                  <a:srgbClr val="404040"/>
                </a:solidFill>
              </a:rPr>
              <a:t> </a:t>
            </a:r>
            <a:r>
              <a:rPr sz="2400" dirty="0">
                <a:solidFill>
                  <a:srgbClr val="404040"/>
                </a:solidFill>
              </a:rPr>
              <a:t>or</a:t>
            </a:r>
            <a:r>
              <a:rPr sz="2400" spc="-35" dirty="0">
                <a:solidFill>
                  <a:srgbClr val="404040"/>
                </a:solidFill>
              </a:rPr>
              <a:t> </a:t>
            </a:r>
            <a:r>
              <a:rPr sz="2400" dirty="0">
                <a:solidFill>
                  <a:srgbClr val="404040"/>
                </a:solidFill>
              </a:rPr>
              <a:t>so</a:t>
            </a:r>
            <a:r>
              <a:rPr sz="2400" spc="-25" dirty="0">
                <a:solidFill>
                  <a:srgbClr val="404040"/>
                </a:solidFill>
              </a:rPr>
              <a:t> </a:t>
            </a:r>
            <a:r>
              <a:rPr sz="2400" dirty="0">
                <a:solidFill>
                  <a:srgbClr val="404040"/>
                </a:solidFill>
              </a:rPr>
              <a:t>agreed</a:t>
            </a:r>
            <a:r>
              <a:rPr sz="2400" spc="-35" dirty="0">
                <a:solidFill>
                  <a:srgbClr val="404040"/>
                </a:solidFill>
              </a:rPr>
              <a:t> </a:t>
            </a:r>
            <a:r>
              <a:rPr sz="2400" dirty="0">
                <a:solidFill>
                  <a:srgbClr val="404040"/>
                </a:solidFill>
              </a:rPr>
              <a:t>between</a:t>
            </a:r>
            <a:r>
              <a:rPr sz="2400" spc="-120" dirty="0">
                <a:solidFill>
                  <a:srgbClr val="404040"/>
                </a:solidFill>
              </a:rPr>
              <a:t> </a:t>
            </a:r>
            <a:r>
              <a:rPr sz="2400" spc="-25" dirty="0">
                <a:solidFill>
                  <a:srgbClr val="404040"/>
                </a:solidFill>
              </a:rPr>
              <a:t>the </a:t>
            </a:r>
            <a:r>
              <a:rPr sz="2400" spc="-10" dirty="0">
                <a:solidFill>
                  <a:srgbClr val="404040"/>
                </a:solidFill>
              </a:rPr>
              <a:t>parties;</a:t>
            </a:r>
            <a:endParaRPr sz="2400"/>
          </a:p>
          <a:p>
            <a:pPr marL="12700" marR="5080" indent="181610">
              <a:lnSpc>
                <a:spcPct val="90000"/>
              </a:lnSpc>
              <a:spcBef>
                <a:spcPts val="1380"/>
              </a:spcBef>
              <a:buChar char="•"/>
              <a:tabLst>
                <a:tab pos="194310" algn="l"/>
              </a:tabLst>
            </a:pPr>
            <a:r>
              <a:rPr sz="2400" dirty="0">
                <a:solidFill>
                  <a:srgbClr val="404040"/>
                </a:solidFill>
              </a:rPr>
              <a:t>Selling</a:t>
            </a:r>
            <a:r>
              <a:rPr sz="2400" spc="-85" dirty="0">
                <a:solidFill>
                  <a:srgbClr val="404040"/>
                </a:solidFill>
              </a:rPr>
              <a:t> </a:t>
            </a:r>
            <a:r>
              <a:rPr sz="2400" dirty="0">
                <a:solidFill>
                  <a:srgbClr val="404040"/>
                </a:solidFill>
              </a:rPr>
              <a:t>or</a:t>
            </a:r>
            <a:r>
              <a:rPr sz="2400" spc="-40" dirty="0">
                <a:solidFill>
                  <a:srgbClr val="404040"/>
                </a:solidFill>
              </a:rPr>
              <a:t> </a:t>
            </a:r>
            <a:r>
              <a:rPr sz="2400" dirty="0">
                <a:solidFill>
                  <a:srgbClr val="404040"/>
                </a:solidFill>
              </a:rPr>
              <a:t>offering</a:t>
            </a:r>
            <a:r>
              <a:rPr sz="2400" spc="-80" dirty="0">
                <a:solidFill>
                  <a:srgbClr val="404040"/>
                </a:solidFill>
              </a:rPr>
              <a:t> </a:t>
            </a:r>
            <a:r>
              <a:rPr sz="2400" dirty="0">
                <a:solidFill>
                  <a:srgbClr val="404040"/>
                </a:solidFill>
              </a:rPr>
              <a:t>to</a:t>
            </a:r>
            <a:r>
              <a:rPr sz="2400" spc="-25" dirty="0">
                <a:solidFill>
                  <a:srgbClr val="404040"/>
                </a:solidFill>
              </a:rPr>
              <a:t> </a:t>
            </a:r>
            <a:r>
              <a:rPr sz="2400" dirty="0">
                <a:solidFill>
                  <a:srgbClr val="404040"/>
                </a:solidFill>
              </a:rPr>
              <a:t>sell</a:t>
            </a:r>
            <a:r>
              <a:rPr sz="2400" spc="-35" dirty="0">
                <a:solidFill>
                  <a:srgbClr val="404040"/>
                </a:solidFill>
              </a:rPr>
              <a:t> </a:t>
            </a:r>
            <a:r>
              <a:rPr sz="2400" dirty="0">
                <a:solidFill>
                  <a:srgbClr val="404040"/>
                </a:solidFill>
              </a:rPr>
              <a:t>hazardous</a:t>
            </a:r>
            <a:r>
              <a:rPr sz="2400" spc="-90" dirty="0">
                <a:solidFill>
                  <a:srgbClr val="404040"/>
                </a:solidFill>
              </a:rPr>
              <a:t> </a:t>
            </a:r>
            <a:r>
              <a:rPr sz="2400" dirty="0">
                <a:solidFill>
                  <a:srgbClr val="404040"/>
                </a:solidFill>
              </a:rPr>
              <a:t>goods</a:t>
            </a:r>
            <a:r>
              <a:rPr sz="2400" spc="-20" dirty="0">
                <a:solidFill>
                  <a:srgbClr val="404040"/>
                </a:solidFill>
              </a:rPr>
              <a:t> </a:t>
            </a:r>
            <a:r>
              <a:rPr sz="2400" dirty="0">
                <a:solidFill>
                  <a:srgbClr val="404040"/>
                </a:solidFill>
              </a:rPr>
              <a:t>or</a:t>
            </a:r>
            <a:r>
              <a:rPr sz="2400" spc="-40" dirty="0">
                <a:solidFill>
                  <a:srgbClr val="404040"/>
                </a:solidFill>
              </a:rPr>
              <a:t> </a:t>
            </a:r>
            <a:r>
              <a:rPr sz="2400" dirty="0">
                <a:solidFill>
                  <a:srgbClr val="404040"/>
                </a:solidFill>
              </a:rPr>
              <a:t>services</a:t>
            </a:r>
            <a:r>
              <a:rPr sz="2400" spc="390" dirty="0">
                <a:solidFill>
                  <a:srgbClr val="404040"/>
                </a:solidFill>
              </a:rPr>
              <a:t> </a:t>
            </a:r>
            <a:r>
              <a:rPr sz="2400" dirty="0">
                <a:solidFill>
                  <a:srgbClr val="404040"/>
                </a:solidFill>
              </a:rPr>
              <a:t>which</a:t>
            </a:r>
            <a:r>
              <a:rPr sz="2400" spc="-55" dirty="0">
                <a:solidFill>
                  <a:srgbClr val="404040"/>
                </a:solidFill>
              </a:rPr>
              <a:t> </a:t>
            </a:r>
            <a:r>
              <a:rPr sz="2400" dirty="0">
                <a:solidFill>
                  <a:srgbClr val="404040"/>
                </a:solidFill>
              </a:rPr>
              <a:t>pose</a:t>
            </a:r>
            <a:r>
              <a:rPr sz="2400" spc="-20" dirty="0">
                <a:solidFill>
                  <a:srgbClr val="404040"/>
                </a:solidFill>
              </a:rPr>
              <a:t> </a:t>
            </a:r>
            <a:r>
              <a:rPr sz="2400" dirty="0">
                <a:solidFill>
                  <a:srgbClr val="404040"/>
                </a:solidFill>
              </a:rPr>
              <a:t>a</a:t>
            </a:r>
            <a:r>
              <a:rPr sz="2400" spc="-30" dirty="0">
                <a:solidFill>
                  <a:srgbClr val="404040"/>
                </a:solidFill>
              </a:rPr>
              <a:t> </a:t>
            </a:r>
            <a:r>
              <a:rPr sz="2400" dirty="0">
                <a:solidFill>
                  <a:srgbClr val="404040"/>
                </a:solidFill>
              </a:rPr>
              <a:t>threat</a:t>
            </a:r>
            <a:r>
              <a:rPr sz="2400" spc="-60" dirty="0">
                <a:solidFill>
                  <a:srgbClr val="404040"/>
                </a:solidFill>
              </a:rPr>
              <a:t> </a:t>
            </a:r>
            <a:r>
              <a:rPr sz="2400" dirty="0">
                <a:solidFill>
                  <a:srgbClr val="404040"/>
                </a:solidFill>
              </a:rPr>
              <a:t>to</a:t>
            </a:r>
            <a:r>
              <a:rPr sz="2400" spc="-25" dirty="0">
                <a:solidFill>
                  <a:srgbClr val="404040"/>
                </a:solidFill>
              </a:rPr>
              <a:t> </a:t>
            </a:r>
            <a:r>
              <a:rPr sz="2400" dirty="0">
                <a:solidFill>
                  <a:srgbClr val="404040"/>
                </a:solidFill>
              </a:rPr>
              <a:t>life</a:t>
            </a:r>
            <a:r>
              <a:rPr sz="2400" spc="-20" dirty="0">
                <a:solidFill>
                  <a:srgbClr val="404040"/>
                </a:solidFill>
              </a:rPr>
              <a:t> </a:t>
            </a:r>
            <a:r>
              <a:rPr sz="2400" spc="-25" dirty="0">
                <a:solidFill>
                  <a:srgbClr val="404040"/>
                </a:solidFill>
              </a:rPr>
              <a:t>and </a:t>
            </a:r>
            <a:r>
              <a:rPr sz="2400" dirty="0">
                <a:solidFill>
                  <a:srgbClr val="404040"/>
                </a:solidFill>
              </a:rPr>
              <a:t>safety</a:t>
            </a:r>
            <a:r>
              <a:rPr sz="2400" spc="-85" dirty="0">
                <a:solidFill>
                  <a:srgbClr val="404040"/>
                </a:solidFill>
              </a:rPr>
              <a:t> </a:t>
            </a:r>
            <a:r>
              <a:rPr sz="2400" dirty="0">
                <a:solidFill>
                  <a:srgbClr val="404040"/>
                </a:solidFill>
              </a:rPr>
              <a:t>when</a:t>
            </a:r>
            <a:r>
              <a:rPr sz="2400" spc="-60" dirty="0">
                <a:solidFill>
                  <a:srgbClr val="404040"/>
                </a:solidFill>
              </a:rPr>
              <a:t> </a:t>
            </a:r>
            <a:r>
              <a:rPr sz="2400" dirty="0">
                <a:solidFill>
                  <a:srgbClr val="404040"/>
                </a:solidFill>
              </a:rPr>
              <a:t>used</a:t>
            </a:r>
            <a:r>
              <a:rPr sz="2400" spc="-80" dirty="0">
                <a:solidFill>
                  <a:srgbClr val="404040"/>
                </a:solidFill>
              </a:rPr>
              <a:t> </a:t>
            </a:r>
            <a:r>
              <a:rPr sz="2400" dirty="0">
                <a:solidFill>
                  <a:srgbClr val="404040"/>
                </a:solidFill>
              </a:rPr>
              <a:t>or</a:t>
            </a:r>
            <a:r>
              <a:rPr sz="2400" spc="440" dirty="0">
                <a:solidFill>
                  <a:srgbClr val="404040"/>
                </a:solidFill>
              </a:rPr>
              <a:t> </a:t>
            </a:r>
            <a:r>
              <a:rPr sz="2400" dirty="0">
                <a:solidFill>
                  <a:srgbClr val="404040"/>
                </a:solidFill>
              </a:rPr>
              <a:t>availed</a:t>
            </a:r>
            <a:r>
              <a:rPr sz="2400" spc="-80" dirty="0">
                <a:solidFill>
                  <a:srgbClr val="404040"/>
                </a:solidFill>
              </a:rPr>
              <a:t> </a:t>
            </a:r>
            <a:r>
              <a:rPr sz="2400" dirty="0">
                <a:solidFill>
                  <a:srgbClr val="404040"/>
                </a:solidFill>
              </a:rPr>
              <a:t>provided</a:t>
            </a:r>
            <a:r>
              <a:rPr sz="2400" spc="-15" dirty="0">
                <a:solidFill>
                  <a:srgbClr val="404040"/>
                </a:solidFill>
              </a:rPr>
              <a:t> </a:t>
            </a:r>
            <a:r>
              <a:rPr sz="2400" dirty="0">
                <a:solidFill>
                  <a:srgbClr val="404040"/>
                </a:solidFill>
              </a:rPr>
              <a:t>the</a:t>
            </a:r>
            <a:r>
              <a:rPr sz="2400" spc="-45" dirty="0">
                <a:solidFill>
                  <a:srgbClr val="404040"/>
                </a:solidFill>
              </a:rPr>
              <a:t> </a:t>
            </a:r>
            <a:r>
              <a:rPr sz="2400" dirty="0">
                <a:solidFill>
                  <a:srgbClr val="404040"/>
                </a:solidFill>
              </a:rPr>
              <a:t>trader</a:t>
            </a:r>
            <a:r>
              <a:rPr sz="2400" spc="-45" dirty="0">
                <a:solidFill>
                  <a:srgbClr val="404040"/>
                </a:solidFill>
              </a:rPr>
              <a:t> </a:t>
            </a:r>
            <a:r>
              <a:rPr sz="2400" dirty="0">
                <a:solidFill>
                  <a:srgbClr val="404040"/>
                </a:solidFill>
              </a:rPr>
              <a:t>could</a:t>
            </a:r>
            <a:r>
              <a:rPr sz="2400" spc="-45" dirty="0">
                <a:solidFill>
                  <a:srgbClr val="404040"/>
                </a:solidFill>
              </a:rPr>
              <a:t> </a:t>
            </a:r>
            <a:r>
              <a:rPr sz="2400" dirty="0">
                <a:solidFill>
                  <a:srgbClr val="404040"/>
                </a:solidFill>
              </a:rPr>
              <a:t>know</a:t>
            </a:r>
            <a:r>
              <a:rPr sz="2400" spc="-55" dirty="0">
                <a:solidFill>
                  <a:srgbClr val="404040"/>
                </a:solidFill>
              </a:rPr>
              <a:t> </a:t>
            </a:r>
            <a:r>
              <a:rPr sz="2400" dirty="0">
                <a:solidFill>
                  <a:srgbClr val="404040"/>
                </a:solidFill>
              </a:rPr>
              <a:t>that</a:t>
            </a:r>
            <a:r>
              <a:rPr sz="2400" spc="-60" dirty="0">
                <a:solidFill>
                  <a:srgbClr val="404040"/>
                </a:solidFill>
              </a:rPr>
              <a:t> </a:t>
            </a:r>
            <a:r>
              <a:rPr sz="2400" dirty="0">
                <a:solidFill>
                  <a:srgbClr val="404040"/>
                </a:solidFill>
              </a:rPr>
              <a:t>the</a:t>
            </a:r>
            <a:r>
              <a:rPr sz="2400" spc="-15" dirty="0">
                <a:solidFill>
                  <a:srgbClr val="404040"/>
                </a:solidFill>
              </a:rPr>
              <a:t> </a:t>
            </a:r>
            <a:r>
              <a:rPr sz="2400" dirty="0">
                <a:solidFill>
                  <a:srgbClr val="404040"/>
                </a:solidFill>
              </a:rPr>
              <a:t>goods</a:t>
            </a:r>
            <a:r>
              <a:rPr sz="2400" spc="-60" dirty="0">
                <a:solidFill>
                  <a:srgbClr val="404040"/>
                </a:solidFill>
              </a:rPr>
              <a:t> </a:t>
            </a:r>
            <a:r>
              <a:rPr sz="2400" dirty="0">
                <a:solidFill>
                  <a:srgbClr val="404040"/>
                </a:solidFill>
              </a:rPr>
              <a:t>or</a:t>
            </a:r>
            <a:r>
              <a:rPr sz="2400" spc="-40" dirty="0">
                <a:solidFill>
                  <a:srgbClr val="404040"/>
                </a:solidFill>
              </a:rPr>
              <a:t> </a:t>
            </a:r>
            <a:r>
              <a:rPr sz="2400" dirty="0">
                <a:solidFill>
                  <a:srgbClr val="404040"/>
                </a:solidFill>
              </a:rPr>
              <a:t>services</a:t>
            </a:r>
            <a:r>
              <a:rPr sz="2400" spc="-60" dirty="0">
                <a:solidFill>
                  <a:srgbClr val="404040"/>
                </a:solidFill>
              </a:rPr>
              <a:t> </a:t>
            </a:r>
            <a:r>
              <a:rPr sz="2400" spc="-25" dirty="0">
                <a:solidFill>
                  <a:srgbClr val="404040"/>
                </a:solidFill>
              </a:rPr>
              <a:t>are </a:t>
            </a:r>
            <a:r>
              <a:rPr sz="2400" dirty="0">
                <a:solidFill>
                  <a:srgbClr val="404040"/>
                </a:solidFill>
              </a:rPr>
              <a:t>hazardous</a:t>
            </a:r>
            <a:r>
              <a:rPr sz="2400" spc="-55" dirty="0">
                <a:solidFill>
                  <a:srgbClr val="404040"/>
                </a:solidFill>
              </a:rPr>
              <a:t> </a:t>
            </a:r>
            <a:r>
              <a:rPr sz="2400" dirty="0">
                <a:solidFill>
                  <a:srgbClr val="404040"/>
                </a:solidFill>
              </a:rPr>
              <a:t>by</a:t>
            </a:r>
            <a:r>
              <a:rPr sz="2400" spc="-50" dirty="0">
                <a:solidFill>
                  <a:srgbClr val="404040"/>
                </a:solidFill>
              </a:rPr>
              <a:t> </a:t>
            </a:r>
            <a:r>
              <a:rPr sz="2400" dirty="0">
                <a:solidFill>
                  <a:srgbClr val="404040"/>
                </a:solidFill>
              </a:rPr>
              <a:t>due</a:t>
            </a:r>
            <a:r>
              <a:rPr sz="2400" spc="-25" dirty="0">
                <a:solidFill>
                  <a:srgbClr val="404040"/>
                </a:solidFill>
              </a:rPr>
              <a:t> </a:t>
            </a:r>
            <a:r>
              <a:rPr sz="2400" spc="-10" dirty="0">
                <a:solidFill>
                  <a:srgbClr val="404040"/>
                </a:solidFill>
              </a:rPr>
              <a:t>diligence.</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3945" y="328371"/>
            <a:ext cx="8159750" cy="635000"/>
          </a:xfrm>
          <a:prstGeom prst="rect">
            <a:avLst/>
          </a:prstGeom>
        </p:spPr>
        <p:txBody>
          <a:bodyPr vert="horz" wrap="square" lIns="0" tIns="12065" rIns="0" bIns="0" rtlCol="0">
            <a:spAutoFit/>
          </a:bodyPr>
          <a:lstStyle/>
          <a:p>
            <a:pPr marL="12700">
              <a:lnSpc>
                <a:spcPct val="100000"/>
              </a:lnSpc>
              <a:spcBef>
                <a:spcPts val="95"/>
              </a:spcBef>
            </a:pPr>
            <a:r>
              <a:rPr b="1" u="sng" dirty="0">
                <a:uFill>
                  <a:solidFill>
                    <a:srgbClr val="000000"/>
                  </a:solidFill>
                </a:uFill>
                <a:latin typeface="Calibri"/>
                <a:cs typeface="Calibri"/>
              </a:rPr>
              <a:t>PROCEDURE</a:t>
            </a:r>
            <a:r>
              <a:rPr b="1" u="sng" spc="-45" dirty="0">
                <a:uFill>
                  <a:solidFill>
                    <a:srgbClr val="000000"/>
                  </a:solidFill>
                </a:uFill>
                <a:latin typeface="Calibri"/>
                <a:cs typeface="Calibri"/>
              </a:rPr>
              <a:t> </a:t>
            </a:r>
            <a:r>
              <a:rPr b="1" u="sng" dirty="0">
                <a:uFill>
                  <a:solidFill>
                    <a:srgbClr val="000000"/>
                  </a:solidFill>
                </a:uFill>
                <a:latin typeface="Calibri"/>
                <a:cs typeface="Calibri"/>
              </a:rPr>
              <a:t>FOR</a:t>
            </a:r>
            <a:r>
              <a:rPr b="1" u="sng" spc="-100" dirty="0">
                <a:uFill>
                  <a:solidFill>
                    <a:srgbClr val="000000"/>
                  </a:solidFill>
                </a:uFill>
                <a:latin typeface="Calibri"/>
                <a:cs typeface="Calibri"/>
              </a:rPr>
              <a:t> </a:t>
            </a:r>
            <a:r>
              <a:rPr b="1" u="sng" dirty="0">
                <a:uFill>
                  <a:solidFill>
                    <a:srgbClr val="000000"/>
                  </a:solidFill>
                </a:uFill>
                <a:latin typeface="Calibri"/>
                <a:cs typeface="Calibri"/>
              </a:rPr>
              <a:t>FILING</a:t>
            </a:r>
            <a:r>
              <a:rPr b="1" u="sng" spc="-120" dirty="0">
                <a:uFill>
                  <a:solidFill>
                    <a:srgbClr val="000000"/>
                  </a:solidFill>
                </a:uFill>
                <a:latin typeface="Calibri"/>
                <a:cs typeface="Calibri"/>
              </a:rPr>
              <a:t> </a:t>
            </a:r>
            <a:r>
              <a:rPr b="1" u="sng" dirty="0">
                <a:uFill>
                  <a:solidFill>
                    <a:srgbClr val="000000"/>
                  </a:solidFill>
                </a:uFill>
                <a:latin typeface="Calibri"/>
                <a:cs typeface="Calibri"/>
              </a:rPr>
              <a:t>A</a:t>
            </a:r>
            <a:r>
              <a:rPr b="1" u="sng" spc="-110" dirty="0">
                <a:uFill>
                  <a:solidFill>
                    <a:srgbClr val="000000"/>
                  </a:solidFill>
                </a:uFill>
                <a:latin typeface="Calibri"/>
                <a:cs typeface="Calibri"/>
              </a:rPr>
              <a:t> </a:t>
            </a:r>
            <a:r>
              <a:rPr b="1" u="sng" spc="-10" dirty="0">
                <a:uFill>
                  <a:solidFill>
                    <a:srgbClr val="000000"/>
                  </a:solidFill>
                </a:uFill>
                <a:latin typeface="Calibri"/>
                <a:cs typeface="Calibri"/>
              </a:rPr>
              <a:t>COMPLAINT</a:t>
            </a:r>
          </a:p>
        </p:txBody>
      </p:sp>
      <p:sp>
        <p:nvSpPr>
          <p:cNvPr id="3" name="object 3"/>
          <p:cNvSpPr txBox="1"/>
          <p:nvPr/>
        </p:nvSpPr>
        <p:spPr>
          <a:xfrm>
            <a:off x="645058" y="1221181"/>
            <a:ext cx="10426700" cy="4123054"/>
          </a:xfrm>
          <a:prstGeom prst="rect">
            <a:avLst/>
          </a:prstGeom>
        </p:spPr>
        <p:txBody>
          <a:bodyPr vert="horz" wrap="square" lIns="0" tIns="12065" rIns="0" bIns="0" rtlCol="0">
            <a:spAutoFit/>
          </a:bodyPr>
          <a:lstStyle/>
          <a:p>
            <a:pPr marL="12700">
              <a:lnSpc>
                <a:spcPct val="100000"/>
              </a:lnSpc>
              <a:spcBef>
                <a:spcPts val="95"/>
              </a:spcBef>
            </a:pPr>
            <a:r>
              <a:rPr sz="4000" i="1" u="sng" spc="-10" dirty="0">
                <a:uFill>
                  <a:solidFill>
                    <a:srgbClr val="000000"/>
                  </a:solidFill>
                </a:uFill>
                <a:latin typeface="Calibri Light"/>
                <a:cs typeface="Calibri Light"/>
              </a:rPr>
              <a:t>STEP</a:t>
            </a:r>
            <a:r>
              <a:rPr sz="4000" i="1" u="sng" spc="-200" dirty="0">
                <a:uFill>
                  <a:solidFill>
                    <a:srgbClr val="000000"/>
                  </a:solidFill>
                </a:uFill>
                <a:latin typeface="Calibri Light"/>
                <a:cs typeface="Calibri Light"/>
              </a:rPr>
              <a:t> </a:t>
            </a:r>
            <a:r>
              <a:rPr sz="4000" i="1" u="sng" dirty="0">
                <a:uFill>
                  <a:solidFill>
                    <a:srgbClr val="000000"/>
                  </a:solidFill>
                </a:uFill>
                <a:latin typeface="Calibri Light"/>
                <a:cs typeface="Calibri Light"/>
              </a:rPr>
              <a:t>1:</a:t>
            </a:r>
            <a:r>
              <a:rPr sz="4000" i="1" u="sng" spc="-80" dirty="0">
                <a:uFill>
                  <a:solidFill>
                    <a:srgbClr val="000000"/>
                  </a:solidFill>
                </a:uFill>
                <a:latin typeface="Calibri Light"/>
                <a:cs typeface="Calibri Light"/>
              </a:rPr>
              <a:t> </a:t>
            </a:r>
            <a:r>
              <a:rPr sz="4000" i="1" u="sng" spc="-30" dirty="0">
                <a:uFill>
                  <a:solidFill>
                    <a:srgbClr val="000000"/>
                  </a:solidFill>
                </a:uFill>
                <a:latin typeface="Calibri Light"/>
                <a:cs typeface="Calibri Light"/>
              </a:rPr>
              <a:t>Intimation</a:t>
            </a:r>
            <a:r>
              <a:rPr sz="4000" i="1" u="sng" spc="-180" dirty="0">
                <a:uFill>
                  <a:solidFill>
                    <a:srgbClr val="000000"/>
                  </a:solidFill>
                </a:uFill>
                <a:latin typeface="Calibri Light"/>
                <a:cs typeface="Calibri Light"/>
              </a:rPr>
              <a:t> </a:t>
            </a:r>
            <a:r>
              <a:rPr sz="4000" i="1" u="sng" dirty="0">
                <a:uFill>
                  <a:solidFill>
                    <a:srgbClr val="000000"/>
                  </a:solidFill>
                </a:uFill>
                <a:latin typeface="Calibri Light"/>
                <a:cs typeface="Calibri Light"/>
              </a:rPr>
              <a:t>via</a:t>
            </a:r>
            <a:r>
              <a:rPr sz="4000" i="1" u="sng" spc="-140" dirty="0">
                <a:uFill>
                  <a:solidFill>
                    <a:srgbClr val="000000"/>
                  </a:solidFill>
                </a:uFill>
                <a:latin typeface="Calibri Light"/>
                <a:cs typeface="Calibri Light"/>
              </a:rPr>
              <a:t> </a:t>
            </a:r>
            <a:r>
              <a:rPr sz="4000" i="1" u="sng" spc="-10" dirty="0">
                <a:uFill>
                  <a:solidFill>
                    <a:srgbClr val="000000"/>
                  </a:solidFill>
                </a:uFill>
                <a:latin typeface="Calibri Light"/>
                <a:cs typeface="Calibri Light"/>
              </a:rPr>
              <a:t>Notice:</a:t>
            </a:r>
            <a:endParaRPr sz="4000">
              <a:latin typeface="Calibri Light"/>
              <a:cs typeface="Calibri Light"/>
            </a:endParaRPr>
          </a:p>
          <a:p>
            <a:pPr marL="12700" marR="5080">
              <a:lnSpc>
                <a:spcPct val="100099"/>
              </a:lnSpc>
              <a:spcBef>
                <a:spcPts val="3925"/>
              </a:spcBef>
            </a:pPr>
            <a:r>
              <a:rPr sz="2800" i="1" dirty="0">
                <a:latin typeface="Corbel"/>
                <a:cs typeface="Corbel"/>
              </a:rPr>
              <a:t>A</a:t>
            </a:r>
            <a:r>
              <a:rPr sz="2800" i="1" spc="-20" dirty="0">
                <a:latin typeface="Corbel"/>
                <a:cs typeface="Corbel"/>
              </a:rPr>
              <a:t> </a:t>
            </a:r>
            <a:r>
              <a:rPr sz="2800" i="1" dirty="0">
                <a:latin typeface="Corbel"/>
                <a:cs typeface="Corbel"/>
              </a:rPr>
              <a:t>notice</a:t>
            </a:r>
            <a:r>
              <a:rPr sz="2800" i="1" spc="-15" dirty="0">
                <a:latin typeface="Corbel"/>
                <a:cs typeface="Corbel"/>
              </a:rPr>
              <a:t> </a:t>
            </a:r>
            <a:r>
              <a:rPr sz="2800" i="1" dirty="0">
                <a:latin typeface="Corbel"/>
                <a:cs typeface="Corbel"/>
              </a:rPr>
              <a:t>to</a:t>
            </a:r>
            <a:r>
              <a:rPr sz="2800" i="1" spc="-40" dirty="0">
                <a:latin typeface="Corbel"/>
                <a:cs typeface="Corbel"/>
              </a:rPr>
              <a:t> </a:t>
            </a:r>
            <a:r>
              <a:rPr sz="2800" i="1" dirty="0">
                <a:latin typeface="Corbel"/>
                <a:cs typeface="Corbel"/>
              </a:rPr>
              <a:t>be</a:t>
            </a:r>
            <a:r>
              <a:rPr sz="2800" i="1" spc="-20" dirty="0">
                <a:latin typeface="Corbel"/>
                <a:cs typeface="Corbel"/>
              </a:rPr>
              <a:t> </a:t>
            </a:r>
            <a:r>
              <a:rPr sz="2800" i="1" dirty="0">
                <a:latin typeface="Corbel"/>
                <a:cs typeface="Corbel"/>
              </a:rPr>
              <a:t>sent</a:t>
            </a:r>
            <a:r>
              <a:rPr sz="2800" i="1" spc="-15" dirty="0">
                <a:latin typeface="Corbel"/>
                <a:cs typeface="Corbel"/>
              </a:rPr>
              <a:t> </a:t>
            </a:r>
            <a:r>
              <a:rPr sz="2800" i="1" dirty="0">
                <a:latin typeface="Corbel"/>
                <a:cs typeface="Corbel"/>
              </a:rPr>
              <a:t>by</a:t>
            </a:r>
            <a:r>
              <a:rPr sz="2800" i="1" spc="-20" dirty="0">
                <a:latin typeface="Corbel"/>
                <a:cs typeface="Corbel"/>
              </a:rPr>
              <a:t> </a:t>
            </a:r>
            <a:r>
              <a:rPr sz="2800" i="1" dirty="0">
                <a:latin typeface="Corbel"/>
                <a:cs typeface="Corbel"/>
              </a:rPr>
              <a:t>the</a:t>
            </a:r>
            <a:r>
              <a:rPr sz="2800" i="1" spc="-55" dirty="0">
                <a:latin typeface="Corbel"/>
                <a:cs typeface="Corbel"/>
              </a:rPr>
              <a:t> </a:t>
            </a:r>
            <a:r>
              <a:rPr sz="2800" i="1" dirty="0">
                <a:latin typeface="Corbel"/>
                <a:cs typeface="Corbel"/>
              </a:rPr>
              <a:t>aggrieved</a:t>
            </a:r>
            <a:r>
              <a:rPr sz="2800" i="1" spc="-100" dirty="0">
                <a:latin typeface="Corbel"/>
                <a:cs typeface="Corbel"/>
              </a:rPr>
              <a:t> </a:t>
            </a:r>
            <a:r>
              <a:rPr sz="2800" i="1" dirty="0">
                <a:latin typeface="Corbel"/>
                <a:cs typeface="Corbel"/>
              </a:rPr>
              <a:t>party</a:t>
            </a:r>
            <a:r>
              <a:rPr sz="2800" i="1" spc="-85" dirty="0">
                <a:latin typeface="Corbel"/>
                <a:cs typeface="Corbel"/>
              </a:rPr>
              <a:t> </a:t>
            </a:r>
            <a:r>
              <a:rPr sz="2800" i="1" dirty="0">
                <a:latin typeface="Corbel"/>
                <a:cs typeface="Corbel"/>
              </a:rPr>
              <a:t>to</a:t>
            </a:r>
            <a:r>
              <a:rPr sz="2800" i="1" spc="-40" dirty="0">
                <a:latin typeface="Corbel"/>
                <a:cs typeface="Corbel"/>
              </a:rPr>
              <a:t> </a:t>
            </a:r>
            <a:r>
              <a:rPr sz="2800" i="1" dirty="0">
                <a:latin typeface="Corbel"/>
                <a:cs typeface="Corbel"/>
              </a:rPr>
              <a:t>the</a:t>
            </a:r>
            <a:r>
              <a:rPr sz="2800" i="1" spc="-55" dirty="0">
                <a:latin typeface="Corbel"/>
                <a:cs typeface="Corbel"/>
              </a:rPr>
              <a:t> </a:t>
            </a:r>
            <a:r>
              <a:rPr sz="2800" i="1" dirty="0">
                <a:latin typeface="Corbel"/>
                <a:cs typeface="Corbel"/>
              </a:rPr>
              <a:t>service</a:t>
            </a:r>
            <a:r>
              <a:rPr sz="2800" i="1" spc="-15" dirty="0">
                <a:latin typeface="Corbel"/>
                <a:cs typeface="Corbel"/>
              </a:rPr>
              <a:t> </a:t>
            </a:r>
            <a:r>
              <a:rPr sz="2800" i="1" dirty="0">
                <a:latin typeface="Corbel"/>
                <a:cs typeface="Corbel"/>
              </a:rPr>
              <a:t>provider</a:t>
            </a:r>
            <a:r>
              <a:rPr sz="2800" i="1" spc="-50" dirty="0">
                <a:latin typeface="Corbel"/>
                <a:cs typeface="Corbel"/>
              </a:rPr>
              <a:t> </a:t>
            </a:r>
            <a:r>
              <a:rPr sz="2800" i="1" spc="-25" dirty="0">
                <a:latin typeface="Corbel"/>
                <a:cs typeface="Corbel"/>
              </a:rPr>
              <a:t>who </a:t>
            </a:r>
            <a:r>
              <a:rPr sz="2800" i="1" dirty="0">
                <a:latin typeface="Corbel"/>
                <a:cs typeface="Corbel"/>
              </a:rPr>
              <a:t>provided</a:t>
            </a:r>
            <a:r>
              <a:rPr sz="2800" i="1" spc="-35" dirty="0">
                <a:latin typeface="Corbel"/>
                <a:cs typeface="Corbel"/>
              </a:rPr>
              <a:t> </a:t>
            </a:r>
            <a:r>
              <a:rPr sz="2800" i="1" dirty="0">
                <a:latin typeface="Corbel"/>
                <a:cs typeface="Corbel"/>
              </a:rPr>
              <a:t>the</a:t>
            </a:r>
            <a:r>
              <a:rPr sz="2800" i="1" spc="-60" dirty="0">
                <a:latin typeface="Corbel"/>
                <a:cs typeface="Corbel"/>
              </a:rPr>
              <a:t> </a:t>
            </a:r>
            <a:r>
              <a:rPr sz="2800" i="1" dirty="0">
                <a:latin typeface="Corbel"/>
                <a:cs typeface="Corbel"/>
              </a:rPr>
              <a:t>goods or</a:t>
            </a:r>
            <a:r>
              <a:rPr sz="2800" i="1" spc="-25" dirty="0">
                <a:latin typeface="Corbel"/>
                <a:cs typeface="Corbel"/>
              </a:rPr>
              <a:t> </a:t>
            </a:r>
            <a:r>
              <a:rPr sz="2800" i="1" dirty="0">
                <a:latin typeface="Corbel"/>
                <a:cs typeface="Corbel"/>
              </a:rPr>
              <a:t>the</a:t>
            </a:r>
            <a:r>
              <a:rPr sz="2800" i="1" spc="-55" dirty="0">
                <a:latin typeface="Corbel"/>
                <a:cs typeface="Corbel"/>
              </a:rPr>
              <a:t> </a:t>
            </a:r>
            <a:r>
              <a:rPr sz="2800" i="1" spc="-10" dirty="0">
                <a:latin typeface="Corbel"/>
                <a:cs typeface="Corbel"/>
              </a:rPr>
              <a:t>services.</a:t>
            </a:r>
            <a:r>
              <a:rPr sz="2800" i="1" spc="-340" dirty="0">
                <a:latin typeface="Corbel"/>
                <a:cs typeface="Corbel"/>
              </a:rPr>
              <a:t> </a:t>
            </a:r>
            <a:r>
              <a:rPr sz="2800" i="1" dirty="0">
                <a:latin typeface="Corbel"/>
                <a:cs typeface="Corbel"/>
              </a:rPr>
              <a:t>The</a:t>
            </a:r>
            <a:r>
              <a:rPr sz="2800" i="1" spc="-55" dirty="0">
                <a:latin typeface="Corbel"/>
                <a:cs typeface="Corbel"/>
              </a:rPr>
              <a:t> </a:t>
            </a:r>
            <a:r>
              <a:rPr sz="2800" i="1" dirty="0">
                <a:latin typeface="Corbel"/>
                <a:cs typeface="Corbel"/>
              </a:rPr>
              <a:t>notice</a:t>
            </a:r>
            <a:r>
              <a:rPr sz="2800" i="1" spc="-20" dirty="0">
                <a:latin typeface="Corbel"/>
                <a:cs typeface="Corbel"/>
              </a:rPr>
              <a:t> </a:t>
            </a:r>
            <a:r>
              <a:rPr sz="2800" i="1" dirty="0">
                <a:latin typeface="Corbel"/>
                <a:cs typeface="Corbel"/>
              </a:rPr>
              <a:t>communicates</a:t>
            </a:r>
            <a:r>
              <a:rPr sz="2800" i="1" spc="-70" dirty="0">
                <a:latin typeface="Corbel"/>
                <a:cs typeface="Corbel"/>
              </a:rPr>
              <a:t> </a:t>
            </a:r>
            <a:r>
              <a:rPr sz="2800" i="1" dirty="0">
                <a:latin typeface="Corbel"/>
                <a:cs typeface="Corbel"/>
              </a:rPr>
              <a:t>the</a:t>
            </a:r>
            <a:r>
              <a:rPr sz="2800" i="1" spc="-55" dirty="0">
                <a:latin typeface="Corbel"/>
                <a:cs typeface="Corbel"/>
              </a:rPr>
              <a:t> </a:t>
            </a:r>
            <a:r>
              <a:rPr sz="2800" i="1" spc="-10" dirty="0">
                <a:latin typeface="Corbel"/>
                <a:cs typeface="Corbel"/>
              </a:rPr>
              <a:t>intention </a:t>
            </a:r>
            <a:r>
              <a:rPr sz="2800" i="1" dirty="0">
                <a:latin typeface="Corbel"/>
                <a:cs typeface="Corbel"/>
              </a:rPr>
              <a:t>of</a:t>
            </a:r>
            <a:r>
              <a:rPr sz="2800" i="1" spc="-15" dirty="0">
                <a:latin typeface="Corbel"/>
                <a:cs typeface="Corbel"/>
              </a:rPr>
              <a:t> </a:t>
            </a:r>
            <a:r>
              <a:rPr sz="2800" i="1" dirty="0">
                <a:latin typeface="Corbel"/>
                <a:cs typeface="Corbel"/>
              </a:rPr>
              <a:t>the</a:t>
            </a:r>
            <a:r>
              <a:rPr sz="2800" i="1" spc="-55" dirty="0">
                <a:latin typeface="Corbel"/>
                <a:cs typeface="Corbel"/>
              </a:rPr>
              <a:t> </a:t>
            </a:r>
            <a:r>
              <a:rPr sz="2800" i="1" dirty="0">
                <a:latin typeface="Corbel"/>
                <a:cs typeface="Corbel"/>
              </a:rPr>
              <a:t>complainer</a:t>
            </a:r>
            <a:r>
              <a:rPr sz="2800" i="1" spc="-55" dirty="0">
                <a:latin typeface="Corbel"/>
                <a:cs typeface="Corbel"/>
              </a:rPr>
              <a:t> </a:t>
            </a:r>
            <a:r>
              <a:rPr sz="2800" i="1" dirty="0">
                <a:latin typeface="Corbel"/>
                <a:cs typeface="Corbel"/>
              </a:rPr>
              <a:t>to</a:t>
            </a:r>
            <a:r>
              <a:rPr sz="2800" i="1" spc="-40" dirty="0">
                <a:latin typeface="Corbel"/>
                <a:cs typeface="Corbel"/>
              </a:rPr>
              <a:t> </a:t>
            </a:r>
            <a:r>
              <a:rPr sz="2800" i="1" dirty="0">
                <a:latin typeface="Corbel"/>
                <a:cs typeface="Corbel"/>
              </a:rPr>
              <a:t>resort</a:t>
            </a:r>
            <a:r>
              <a:rPr sz="2800" i="1" spc="-50" dirty="0">
                <a:latin typeface="Corbel"/>
                <a:cs typeface="Corbel"/>
              </a:rPr>
              <a:t> </a:t>
            </a:r>
            <a:r>
              <a:rPr sz="2800" i="1" dirty="0">
                <a:latin typeface="Corbel"/>
                <a:cs typeface="Corbel"/>
              </a:rPr>
              <a:t>to</a:t>
            </a:r>
            <a:r>
              <a:rPr sz="2800" i="1" spc="-35" dirty="0">
                <a:latin typeface="Corbel"/>
                <a:cs typeface="Corbel"/>
              </a:rPr>
              <a:t> </a:t>
            </a:r>
            <a:r>
              <a:rPr sz="2800" i="1" dirty="0">
                <a:latin typeface="Corbel"/>
                <a:cs typeface="Corbel"/>
              </a:rPr>
              <a:t>litigation</a:t>
            </a:r>
            <a:r>
              <a:rPr sz="2800" i="1" spc="-114" dirty="0">
                <a:latin typeface="Corbel"/>
                <a:cs typeface="Corbel"/>
              </a:rPr>
              <a:t> </a:t>
            </a:r>
            <a:r>
              <a:rPr sz="2800" i="1" dirty="0">
                <a:latin typeface="Corbel"/>
                <a:cs typeface="Corbel"/>
              </a:rPr>
              <a:t>and</a:t>
            </a:r>
            <a:r>
              <a:rPr sz="2800" i="1" spc="-30" dirty="0">
                <a:latin typeface="Corbel"/>
                <a:cs typeface="Corbel"/>
              </a:rPr>
              <a:t> </a:t>
            </a:r>
            <a:r>
              <a:rPr sz="2800" i="1" dirty="0">
                <a:latin typeface="Corbel"/>
                <a:cs typeface="Corbel"/>
              </a:rPr>
              <a:t>informs</a:t>
            </a:r>
            <a:r>
              <a:rPr sz="2800" i="1" spc="-65" dirty="0">
                <a:latin typeface="Corbel"/>
                <a:cs typeface="Corbel"/>
              </a:rPr>
              <a:t> </a:t>
            </a:r>
            <a:r>
              <a:rPr sz="2800" i="1" dirty="0">
                <a:latin typeface="Corbel"/>
                <a:cs typeface="Corbel"/>
              </a:rPr>
              <a:t>him</a:t>
            </a:r>
            <a:r>
              <a:rPr sz="2800" i="1" spc="-25" dirty="0">
                <a:latin typeface="Corbel"/>
                <a:cs typeface="Corbel"/>
              </a:rPr>
              <a:t> </a:t>
            </a:r>
            <a:r>
              <a:rPr sz="2800" i="1" dirty="0">
                <a:latin typeface="Corbel"/>
                <a:cs typeface="Corbel"/>
              </a:rPr>
              <a:t>about</a:t>
            </a:r>
            <a:r>
              <a:rPr sz="2800" i="1" spc="-50" dirty="0">
                <a:latin typeface="Corbel"/>
                <a:cs typeface="Corbel"/>
              </a:rPr>
              <a:t> </a:t>
            </a:r>
            <a:r>
              <a:rPr sz="2800" i="1" dirty="0">
                <a:latin typeface="Corbel"/>
                <a:cs typeface="Corbel"/>
              </a:rPr>
              <a:t>the</a:t>
            </a:r>
            <a:r>
              <a:rPr sz="2800" i="1" spc="-55" dirty="0">
                <a:latin typeface="Corbel"/>
                <a:cs typeface="Corbel"/>
              </a:rPr>
              <a:t> </a:t>
            </a:r>
            <a:r>
              <a:rPr sz="2800" i="1" spc="-10" dirty="0">
                <a:latin typeface="Corbel"/>
                <a:cs typeface="Corbel"/>
              </a:rPr>
              <a:t>defects </a:t>
            </a:r>
            <a:r>
              <a:rPr sz="2800" i="1" dirty="0">
                <a:latin typeface="Corbel"/>
                <a:cs typeface="Corbel"/>
              </a:rPr>
              <a:t>in</a:t>
            </a:r>
            <a:r>
              <a:rPr sz="2800" i="1" spc="-5" dirty="0">
                <a:latin typeface="Corbel"/>
                <a:cs typeface="Corbel"/>
              </a:rPr>
              <a:t> </a:t>
            </a:r>
            <a:r>
              <a:rPr sz="2800" i="1" dirty="0">
                <a:latin typeface="Corbel"/>
                <a:cs typeface="Corbel"/>
              </a:rPr>
              <a:t>the</a:t>
            </a:r>
            <a:r>
              <a:rPr sz="2800" i="1" spc="-50" dirty="0">
                <a:latin typeface="Corbel"/>
                <a:cs typeface="Corbel"/>
              </a:rPr>
              <a:t> </a:t>
            </a:r>
            <a:r>
              <a:rPr sz="2800" i="1" dirty="0">
                <a:latin typeface="Corbel"/>
                <a:cs typeface="Corbel"/>
              </a:rPr>
              <a:t>goods</a:t>
            </a:r>
            <a:r>
              <a:rPr sz="2800" i="1" spc="-25" dirty="0">
                <a:latin typeface="Corbel"/>
                <a:cs typeface="Corbel"/>
              </a:rPr>
              <a:t> </a:t>
            </a:r>
            <a:r>
              <a:rPr sz="2800" i="1" dirty="0">
                <a:latin typeface="Corbel"/>
                <a:cs typeface="Corbel"/>
              </a:rPr>
              <a:t>or</a:t>
            </a:r>
            <a:r>
              <a:rPr sz="2800" i="1" spc="15" dirty="0">
                <a:latin typeface="Corbel"/>
                <a:cs typeface="Corbel"/>
              </a:rPr>
              <a:t> </a:t>
            </a:r>
            <a:r>
              <a:rPr sz="2800" i="1" dirty="0">
                <a:latin typeface="Corbel"/>
                <a:cs typeface="Corbel"/>
              </a:rPr>
              <a:t>the</a:t>
            </a:r>
            <a:r>
              <a:rPr sz="2800" i="1" spc="-50" dirty="0">
                <a:latin typeface="Corbel"/>
                <a:cs typeface="Corbel"/>
              </a:rPr>
              <a:t> </a:t>
            </a:r>
            <a:r>
              <a:rPr sz="2800" i="1" dirty="0">
                <a:latin typeface="Corbel"/>
                <a:cs typeface="Corbel"/>
              </a:rPr>
              <a:t>deficiency</a:t>
            </a:r>
            <a:r>
              <a:rPr sz="2800" i="1" spc="-85" dirty="0">
                <a:latin typeface="Corbel"/>
                <a:cs typeface="Corbel"/>
              </a:rPr>
              <a:t> </a:t>
            </a:r>
            <a:r>
              <a:rPr sz="2800" i="1" dirty="0">
                <a:latin typeface="Corbel"/>
                <a:cs typeface="Corbel"/>
              </a:rPr>
              <a:t>in</a:t>
            </a:r>
            <a:r>
              <a:rPr sz="2800" i="1" spc="-5" dirty="0">
                <a:latin typeface="Corbel"/>
                <a:cs typeface="Corbel"/>
              </a:rPr>
              <a:t> </a:t>
            </a:r>
            <a:r>
              <a:rPr sz="2800" i="1" dirty="0">
                <a:latin typeface="Corbel"/>
                <a:cs typeface="Corbel"/>
              </a:rPr>
              <a:t>the</a:t>
            </a:r>
            <a:r>
              <a:rPr sz="2800" i="1" spc="-45" dirty="0">
                <a:latin typeface="Corbel"/>
                <a:cs typeface="Corbel"/>
              </a:rPr>
              <a:t> </a:t>
            </a:r>
            <a:r>
              <a:rPr sz="2800" i="1" dirty="0">
                <a:latin typeface="Corbel"/>
                <a:cs typeface="Corbel"/>
              </a:rPr>
              <a:t>service</a:t>
            </a:r>
            <a:r>
              <a:rPr sz="2800" i="1" spc="-50" dirty="0">
                <a:latin typeface="Corbel"/>
                <a:cs typeface="Corbel"/>
              </a:rPr>
              <a:t> </a:t>
            </a:r>
            <a:r>
              <a:rPr sz="2800" i="1" dirty="0">
                <a:latin typeface="Corbel"/>
                <a:cs typeface="Corbel"/>
              </a:rPr>
              <a:t>or</a:t>
            </a:r>
            <a:r>
              <a:rPr sz="2800" i="1" spc="15" dirty="0">
                <a:latin typeface="Corbel"/>
                <a:cs typeface="Corbel"/>
              </a:rPr>
              <a:t> </a:t>
            </a:r>
            <a:r>
              <a:rPr sz="2800" i="1" dirty="0">
                <a:latin typeface="Corbel"/>
                <a:cs typeface="Corbel"/>
              </a:rPr>
              <a:t>any</a:t>
            </a:r>
            <a:r>
              <a:rPr sz="2800" i="1" spc="-50" dirty="0">
                <a:latin typeface="Corbel"/>
                <a:cs typeface="Corbel"/>
              </a:rPr>
              <a:t> </a:t>
            </a:r>
            <a:r>
              <a:rPr sz="2800" i="1" dirty="0">
                <a:latin typeface="Corbel"/>
                <a:cs typeface="Corbel"/>
              </a:rPr>
              <a:t>unfair</a:t>
            </a:r>
            <a:r>
              <a:rPr sz="2800" i="1" spc="-50" dirty="0">
                <a:latin typeface="Corbel"/>
                <a:cs typeface="Corbel"/>
              </a:rPr>
              <a:t> </a:t>
            </a:r>
            <a:r>
              <a:rPr sz="2800" i="1" spc="-10" dirty="0">
                <a:latin typeface="Corbel"/>
                <a:cs typeface="Corbel"/>
              </a:rPr>
              <a:t>practice.</a:t>
            </a:r>
            <a:r>
              <a:rPr sz="2800" i="1" spc="-375" dirty="0">
                <a:latin typeface="Corbel"/>
                <a:cs typeface="Corbel"/>
              </a:rPr>
              <a:t> </a:t>
            </a:r>
            <a:r>
              <a:rPr sz="2800" i="1" spc="-25" dirty="0">
                <a:latin typeface="Corbel"/>
                <a:cs typeface="Corbel"/>
              </a:rPr>
              <a:t>The </a:t>
            </a:r>
            <a:r>
              <a:rPr sz="2800" i="1" dirty="0">
                <a:latin typeface="Corbel"/>
                <a:cs typeface="Corbel"/>
              </a:rPr>
              <a:t>notice</a:t>
            </a:r>
            <a:r>
              <a:rPr sz="2800" i="1" spc="-15" dirty="0">
                <a:latin typeface="Corbel"/>
                <a:cs typeface="Corbel"/>
              </a:rPr>
              <a:t> </a:t>
            </a:r>
            <a:r>
              <a:rPr sz="2800" i="1" dirty="0">
                <a:latin typeface="Corbel"/>
                <a:cs typeface="Corbel"/>
              </a:rPr>
              <a:t>is</a:t>
            </a:r>
            <a:r>
              <a:rPr sz="2800" i="1" spc="-25" dirty="0">
                <a:latin typeface="Corbel"/>
                <a:cs typeface="Corbel"/>
              </a:rPr>
              <a:t> </a:t>
            </a:r>
            <a:r>
              <a:rPr sz="2800" i="1" dirty="0">
                <a:latin typeface="Corbel"/>
                <a:cs typeface="Corbel"/>
              </a:rPr>
              <a:t>also</a:t>
            </a:r>
            <a:r>
              <a:rPr sz="2800" i="1" spc="-45" dirty="0">
                <a:latin typeface="Corbel"/>
                <a:cs typeface="Corbel"/>
              </a:rPr>
              <a:t> </a:t>
            </a:r>
            <a:r>
              <a:rPr sz="2800" i="1" dirty="0">
                <a:latin typeface="Corbel"/>
                <a:cs typeface="Corbel"/>
              </a:rPr>
              <a:t>an</a:t>
            </a:r>
            <a:r>
              <a:rPr sz="2800" i="1" spc="-40" dirty="0">
                <a:latin typeface="Corbel"/>
                <a:cs typeface="Corbel"/>
              </a:rPr>
              <a:t> </a:t>
            </a:r>
            <a:r>
              <a:rPr sz="2800" i="1" dirty="0">
                <a:latin typeface="Corbel"/>
                <a:cs typeface="Corbel"/>
              </a:rPr>
              <a:t>attempt</a:t>
            </a:r>
            <a:r>
              <a:rPr sz="2800" i="1" spc="-125" dirty="0">
                <a:latin typeface="Corbel"/>
                <a:cs typeface="Corbel"/>
              </a:rPr>
              <a:t> </a:t>
            </a:r>
            <a:r>
              <a:rPr sz="2800" i="1" dirty="0">
                <a:latin typeface="Corbel"/>
                <a:cs typeface="Corbel"/>
              </a:rPr>
              <a:t>to</a:t>
            </a:r>
            <a:r>
              <a:rPr sz="2800" i="1" spc="-35" dirty="0">
                <a:latin typeface="Corbel"/>
                <a:cs typeface="Corbel"/>
              </a:rPr>
              <a:t> </a:t>
            </a:r>
            <a:r>
              <a:rPr sz="2800" i="1" dirty="0">
                <a:latin typeface="Corbel"/>
                <a:cs typeface="Corbel"/>
              </a:rPr>
              <a:t>settle</a:t>
            </a:r>
            <a:r>
              <a:rPr sz="2800" i="1" spc="-90" dirty="0">
                <a:latin typeface="Corbel"/>
                <a:cs typeface="Corbel"/>
              </a:rPr>
              <a:t> </a:t>
            </a:r>
            <a:r>
              <a:rPr sz="2800" i="1" dirty="0">
                <a:latin typeface="Corbel"/>
                <a:cs typeface="Corbel"/>
              </a:rPr>
              <a:t>the</a:t>
            </a:r>
            <a:r>
              <a:rPr sz="2800" i="1" spc="-50" dirty="0">
                <a:latin typeface="Corbel"/>
                <a:cs typeface="Corbel"/>
              </a:rPr>
              <a:t> </a:t>
            </a:r>
            <a:r>
              <a:rPr sz="2800" i="1" dirty="0">
                <a:latin typeface="Corbel"/>
                <a:cs typeface="Corbel"/>
              </a:rPr>
              <a:t>complaint</a:t>
            </a:r>
            <a:r>
              <a:rPr sz="2800" i="1" spc="-50" dirty="0">
                <a:latin typeface="Corbel"/>
                <a:cs typeface="Corbel"/>
              </a:rPr>
              <a:t> </a:t>
            </a:r>
            <a:r>
              <a:rPr sz="2800" i="1" dirty="0">
                <a:latin typeface="Corbel"/>
                <a:cs typeface="Corbel"/>
              </a:rPr>
              <a:t>without</a:t>
            </a:r>
            <a:r>
              <a:rPr sz="2800" i="1" spc="-50" dirty="0">
                <a:latin typeface="Corbel"/>
                <a:cs typeface="Corbel"/>
              </a:rPr>
              <a:t> </a:t>
            </a:r>
            <a:r>
              <a:rPr sz="2800" i="1" dirty="0">
                <a:latin typeface="Corbel"/>
                <a:cs typeface="Corbel"/>
              </a:rPr>
              <a:t>approaching</a:t>
            </a:r>
            <a:r>
              <a:rPr sz="2800" i="1" spc="-95" dirty="0">
                <a:latin typeface="Corbel"/>
                <a:cs typeface="Corbel"/>
              </a:rPr>
              <a:t> </a:t>
            </a:r>
            <a:r>
              <a:rPr sz="2800" i="1" spc="-25" dirty="0">
                <a:latin typeface="Corbel"/>
                <a:cs typeface="Corbel"/>
              </a:rPr>
              <a:t>the </a:t>
            </a:r>
            <a:r>
              <a:rPr sz="2800" i="1" dirty="0">
                <a:latin typeface="Corbel"/>
                <a:cs typeface="Corbel"/>
              </a:rPr>
              <a:t>Forum</a:t>
            </a:r>
            <a:r>
              <a:rPr sz="2800" i="1" spc="-30" dirty="0">
                <a:latin typeface="Corbel"/>
                <a:cs typeface="Corbel"/>
              </a:rPr>
              <a:t> </a:t>
            </a:r>
            <a:r>
              <a:rPr sz="2800" i="1" dirty="0">
                <a:latin typeface="Corbel"/>
                <a:cs typeface="Corbel"/>
              </a:rPr>
              <a:t>i.e.</a:t>
            </a:r>
            <a:r>
              <a:rPr sz="2800" i="1" spc="-55" dirty="0">
                <a:latin typeface="Corbel"/>
                <a:cs typeface="Corbel"/>
              </a:rPr>
              <a:t> </a:t>
            </a:r>
            <a:r>
              <a:rPr sz="2800" i="1" dirty="0">
                <a:latin typeface="Corbel"/>
                <a:cs typeface="Corbel"/>
              </a:rPr>
              <a:t>if</a:t>
            </a:r>
            <a:r>
              <a:rPr sz="2800" i="1" spc="-15" dirty="0">
                <a:latin typeface="Corbel"/>
                <a:cs typeface="Corbel"/>
              </a:rPr>
              <a:t> </a:t>
            </a:r>
            <a:r>
              <a:rPr sz="2800" i="1" dirty="0">
                <a:latin typeface="Corbel"/>
                <a:cs typeface="Corbel"/>
              </a:rPr>
              <a:t>the</a:t>
            </a:r>
            <a:r>
              <a:rPr sz="2800" i="1" spc="-50" dirty="0">
                <a:latin typeface="Corbel"/>
                <a:cs typeface="Corbel"/>
              </a:rPr>
              <a:t> </a:t>
            </a:r>
            <a:r>
              <a:rPr sz="2800" i="1" dirty="0">
                <a:latin typeface="Corbel"/>
                <a:cs typeface="Corbel"/>
              </a:rPr>
              <a:t>service</a:t>
            </a:r>
            <a:r>
              <a:rPr sz="2800" i="1" spc="-55" dirty="0">
                <a:latin typeface="Corbel"/>
                <a:cs typeface="Corbel"/>
              </a:rPr>
              <a:t> </a:t>
            </a:r>
            <a:r>
              <a:rPr sz="2800" i="1" dirty="0">
                <a:latin typeface="Corbel"/>
                <a:cs typeface="Corbel"/>
              </a:rPr>
              <a:t>provider</a:t>
            </a:r>
            <a:r>
              <a:rPr sz="2800" i="1" spc="-20" dirty="0">
                <a:latin typeface="Corbel"/>
                <a:cs typeface="Corbel"/>
              </a:rPr>
              <a:t> </a:t>
            </a:r>
            <a:r>
              <a:rPr sz="2800" i="1" dirty="0">
                <a:latin typeface="Corbel"/>
                <a:cs typeface="Corbel"/>
              </a:rPr>
              <a:t>is</a:t>
            </a:r>
            <a:r>
              <a:rPr sz="2800" i="1" spc="-25" dirty="0">
                <a:latin typeface="Corbel"/>
                <a:cs typeface="Corbel"/>
              </a:rPr>
              <a:t> </a:t>
            </a:r>
            <a:r>
              <a:rPr sz="2800" i="1" dirty="0">
                <a:latin typeface="Corbel"/>
                <a:cs typeface="Corbel"/>
              </a:rPr>
              <a:t>willing</a:t>
            </a:r>
            <a:r>
              <a:rPr sz="2800" i="1" spc="-65" dirty="0">
                <a:latin typeface="Corbel"/>
                <a:cs typeface="Corbel"/>
              </a:rPr>
              <a:t> </a:t>
            </a:r>
            <a:r>
              <a:rPr sz="2800" i="1" dirty="0">
                <a:latin typeface="Corbel"/>
                <a:cs typeface="Corbel"/>
              </a:rPr>
              <a:t>to</a:t>
            </a:r>
            <a:r>
              <a:rPr sz="2800" i="1" spc="-40" dirty="0">
                <a:latin typeface="Corbel"/>
                <a:cs typeface="Corbel"/>
              </a:rPr>
              <a:t> </a:t>
            </a:r>
            <a:r>
              <a:rPr sz="2800" i="1" dirty="0">
                <a:latin typeface="Corbel"/>
                <a:cs typeface="Corbel"/>
              </a:rPr>
              <a:t>offer</a:t>
            </a:r>
            <a:r>
              <a:rPr sz="2800" i="1" spc="-55" dirty="0">
                <a:latin typeface="Corbel"/>
                <a:cs typeface="Corbel"/>
              </a:rPr>
              <a:t> </a:t>
            </a:r>
            <a:r>
              <a:rPr sz="2800" i="1" dirty="0">
                <a:latin typeface="Corbel"/>
                <a:cs typeface="Corbel"/>
              </a:rPr>
              <a:t>compensation</a:t>
            </a:r>
            <a:r>
              <a:rPr sz="2800" i="1" spc="-80" dirty="0">
                <a:latin typeface="Corbel"/>
                <a:cs typeface="Corbel"/>
              </a:rPr>
              <a:t> </a:t>
            </a:r>
            <a:r>
              <a:rPr sz="2800" i="1" dirty="0">
                <a:latin typeface="Corbel"/>
                <a:cs typeface="Corbel"/>
              </a:rPr>
              <a:t>or</a:t>
            </a:r>
            <a:r>
              <a:rPr sz="2800" i="1" spc="-20" dirty="0">
                <a:latin typeface="Corbel"/>
                <a:cs typeface="Corbel"/>
              </a:rPr>
              <a:t> </a:t>
            </a:r>
            <a:r>
              <a:rPr sz="2800" i="1" spc="-25" dirty="0">
                <a:latin typeface="Corbel"/>
                <a:cs typeface="Corbel"/>
              </a:rPr>
              <a:t>any </a:t>
            </a:r>
            <a:r>
              <a:rPr sz="2800" i="1" dirty="0">
                <a:latin typeface="Corbel"/>
                <a:cs typeface="Corbel"/>
              </a:rPr>
              <a:t>other</a:t>
            </a:r>
            <a:r>
              <a:rPr sz="2800" i="1" spc="-40" dirty="0">
                <a:latin typeface="Corbel"/>
                <a:cs typeface="Corbel"/>
              </a:rPr>
              <a:t> </a:t>
            </a:r>
            <a:r>
              <a:rPr sz="2800" i="1" spc="-10" dirty="0">
                <a:latin typeface="Corbel"/>
                <a:cs typeface="Corbel"/>
              </a:rPr>
              <a:t>remedy.</a:t>
            </a:r>
            <a:endParaRPr sz="2800">
              <a:latin typeface="Corbel"/>
              <a:cs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8858" y="278079"/>
            <a:ext cx="8209915" cy="574675"/>
          </a:xfrm>
          <a:prstGeom prst="rect">
            <a:avLst/>
          </a:prstGeom>
        </p:spPr>
        <p:txBody>
          <a:bodyPr vert="horz" wrap="square" lIns="0" tIns="12700" rIns="0" bIns="0" rtlCol="0">
            <a:spAutoFit/>
          </a:bodyPr>
          <a:lstStyle/>
          <a:p>
            <a:pPr marL="12700">
              <a:lnSpc>
                <a:spcPct val="100000"/>
              </a:lnSpc>
              <a:spcBef>
                <a:spcPts val="100"/>
              </a:spcBef>
            </a:pPr>
            <a:r>
              <a:rPr sz="3600" u="sng" dirty="0">
                <a:uFill>
                  <a:solidFill>
                    <a:srgbClr val="000000"/>
                  </a:solidFill>
                </a:uFill>
              </a:rPr>
              <a:t>STEP</a:t>
            </a:r>
            <a:r>
              <a:rPr sz="3600" u="sng" spc="-165" dirty="0">
                <a:uFill>
                  <a:solidFill>
                    <a:srgbClr val="000000"/>
                  </a:solidFill>
                </a:uFill>
              </a:rPr>
              <a:t> </a:t>
            </a:r>
            <a:r>
              <a:rPr sz="3600" u="sng" dirty="0">
                <a:uFill>
                  <a:solidFill>
                    <a:srgbClr val="000000"/>
                  </a:solidFill>
                </a:uFill>
              </a:rPr>
              <a:t>2:</a:t>
            </a:r>
            <a:r>
              <a:rPr sz="3600" u="sng" spc="-85" dirty="0">
                <a:uFill>
                  <a:solidFill>
                    <a:srgbClr val="000000"/>
                  </a:solidFill>
                </a:uFill>
              </a:rPr>
              <a:t> </a:t>
            </a:r>
            <a:r>
              <a:rPr sz="3600" u="sng" dirty="0">
                <a:uFill>
                  <a:solidFill>
                    <a:srgbClr val="000000"/>
                  </a:solidFill>
                </a:uFill>
              </a:rPr>
              <a:t>Get</a:t>
            </a:r>
            <a:r>
              <a:rPr sz="3600" u="sng" spc="-165" dirty="0">
                <a:uFill>
                  <a:solidFill>
                    <a:srgbClr val="000000"/>
                  </a:solidFill>
                </a:uFill>
              </a:rPr>
              <a:t> </a:t>
            </a:r>
            <a:r>
              <a:rPr sz="3600" u="sng" dirty="0">
                <a:uFill>
                  <a:solidFill>
                    <a:srgbClr val="000000"/>
                  </a:solidFill>
                </a:uFill>
              </a:rPr>
              <a:t>the</a:t>
            </a:r>
            <a:r>
              <a:rPr sz="3600" u="sng" spc="-105" dirty="0">
                <a:uFill>
                  <a:solidFill>
                    <a:srgbClr val="000000"/>
                  </a:solidFill>
                </a:uFill>
              </a:rPr>
              <a:t> </a:t>
            </a:r>
            <a:r>
              <a:rPr sz="3600" u="sng" spc="-30" dirty="0">
                <a:uFill>
                  <a:solidFill>
                    <a:srgbClr val="000000"/>
                  </a:solidFill>
                </a:uFill>
              </a:rPr>
              <a:t>Consumer</a:t>
            </a:r>
            <a:r>
              <a:rPr sz="3600" u="sng" spc="-165" dirty="0">
                <a:uFill>
                  <a:solidFill>
                    <a:srgbClr val="000000"/>
                  </a:solidFill>
                </a:uFill>
              </a:rPr>
              <a:t> </a:t>
            </a:r>
            <a:r>
              <a:rPr sz="3600" u="sng" spc="-35" dirty="0">
                <a:uFill>
                  <a:solidFill>
                    <a:srgbClr val="000000"/>
                  </a:solidFill>
                </a:uFill>
              </a:rPr>
              <a:t>Complaint</a:t>
            </a:r>
            <a:r>
              <a:rPr sz="3600" u="sng" spc="-135" dirty="0">
                <a:uFill>
                  <a:solidFill>
                    <a:srgbClr val="000000"/>
                  </a:solidFill>
                </a:uFill>
              </a:rPr>
              <a:t> </a:t>
            </a:r>
            <a:r>
              <a:rPr sz="3600" u="sng" spc="-10" dirty="0">
                <a:uFill>
                  <a:solidFill>
                    <a:srgbClr val="000000"/>
                  </a:solidFill>
                </a:uFill>
              </a:rPr>
              <a:t>Drafted:</a:t>
            </a:r>
            <a:endParaRPr sz="3600"/>
          </a:p>
        </p:txBody>
      </p:sp>
      <p:sp>
        <p:nvSpPr>
          <p:cNvPr id="3" name="object 3"/>
          <p:cNvSpPr txBox="1"/>
          <p:nvPr/>
        </p:nvSpPr>
        <p:spPr>
          <a:xfrm>
            <a:off x="568858" y="1320749"/>
            <a:ext cx="10335260" cy="4419600"/>
          </a:xfrm>
          <a:prstGeom prst="rect">
            <a:avLst/>
          </a:prstGeom>
        </p:spPr>
        <p:txBody>
          <a:bodyPr vert="horz" wrap="square" lIns="0" tIns="14605" rIns="0" bIns="0" rtlCol="0">
            <a:spAutoFit/>
          </a:bodyPr>
          <a:lstStyle/>
          <a:p>
            <a:pPr marL="12700" marR="236220">
              <a:lnSpc>
                <a:spcPct val="100000"/>
              </a:lnSpc>
              <a:spcBef>
                <a:spcPts val="115"/>
              </a:spcBef>
            </a:pPr>
            <a:r>
              <a:rPr sz="2400" i="1" dirty="0">
                <a:latin typeface="Corbel"/>
                <a:cs typeface="Corbel"/>
              </a:rPr>
              <a:t>If</a:t>
            </a:r>
            <a:r>
              <a:rPr sz="2400" i="1" spc="-40" dirty="0">
                <a:latin typeface="Corbel"/>
                <a:cs typeface="Corbel"/>
              </a:rPr>
              <a:t> </a:t>
            </a:r>
            <a:r>
              <a:rPr sz="2400" i="1" dirty="0">
                <a:latin typeface="Corbel"/>
                <a:cs typeface="Corbel"/>
              </a:rPr>
              <a:t>the</a:t>
            </a:r>
            <a:r>
              <a:rPr sz="2400" i="1" spc="-50" dirty="0">
                <a:latin typeface="Corbel"/>
                <a:cs typeface="Corbel"/>
              </a:rPr>
              <a:t> </a:t>
            </a:r>
            <a:r>
              <a:rPr sz="2400" i="1" dirty="0">
                <a:latin typeface="Corbel"/>
                <a:cs typeface="Corbel"/>
              </a:rPr>
              <a:t>service</a:t>
            </a:r>
            <a:r>
              <a:rPr sz="2400" i="1" spc="-15" dirty="0">
                <a:latin typeface="Corbel"/>
                <a:cs typeface="Corbel"/>
              </a:rPr>
              <a:t> </a:t>
            </a:r>
            <a:r>
              <a:rPr sz="2400" i="1" dirty="0">
                <a:latin typeface="Corbel"/>
                <a:cs typeface="Corbel"/>
              </a:rPr>
              <a:t>provider</a:t>
            </a:r>
            <a:r>
              <a:rPr sz="2400" i="1" spc="-40" dirty="0">
                <a:latin typeface="Corbel"/>
                <a:cs typeface="Corbel"/>
              </a:rPr>
              <a:t> </a:t>
            </a:r>
            <a:r>
              <a:rPr sz="2400" i="1" dirty="0">
                <a:latin typeface="Corbel"/>
                <a:cs typeface="Corbel"/>
              </a:rPr>
              <a:t>is</a:t>
            </a:r>
            <a:r>
              <a:rPr sz="2400" i="1" spc="-25" dirty="0">
                <a:latin typeface="Corbel"/>
                <a:cs typeface="Corbel"/>
              </a:rPr>
              <a:t> </a:t>
            </a:r>
            <a:r>
              <a:rPr sz="2400" i="1" dirty="0">
                <a:latin typeface="Corbel"/>
                <a:cs typeface="Corbel"/>
              </a:rPr>
              <a:t>not</a:t>
            </a:r>
            <a:r>
              <a:rPr sz="2400" i="1" spc="-60" dirty="0">
                <a:latin typeface="Corbel"/>
                <a:cs typeface="Corbel"/>
              </a:rPr>
              <a:t> </a:t>
            </a:r>
            <a:r>
              <a:rPr sz="2400" i="1" dirty="0">
                <a:latin typeface="Corbel"/>
                <a:cs typeface="Corbel"/>
              </a:rPr>
              <a:t>willing</a:t>
            </a:r>
            <a:r>
              <a:rPr sz="2400" i="1" spc="-50" dirty="0">
                <a:latin typeface="Corbel"/>
                <a:cs typeface="Corbel"/>
              </a:rPr>
              <a:t> </a:t>
            </a:r>
            <a:r>
              <a:rPr sz="2400" i="1" dirty="0">
                <a:latin typeface="Corbel"/>
                <a:cs typeface="Corbel"/>
              </a:rPr>
              <a:t>to</a:t>
            </a:r>
            <a:r>
              <a:rPr sz="2400" i="1" spc="-25" dirty="0">
                <a:latin typeface="Corbel"/>
                <a:cs typeface="Corbel"/>
              </a:rPr>
              <a:t> </a:t>
            </a:r>
            <a:r>
              <a:rPr sz="2400" i="1" dirty="0">
                <a:latin typeface="Corbel"/>
                <a:cs typeface="Corbel"/>
              </a:rPr>
              <a:t>offer</a:t>
            </a:r>
            <a:r>
              <a:rPr sz="2400" i="1" spc="-85" dirty="0">
                <a:latin typeface="Corbel"/>
                <a:cs typeface="Corbel"/>
              </a:rPr>
              <a:t> </a:t>
            </a:r>
            <a:r>
              <a:rPr sz="2400" i="1" dirty="0">
                <a:latin typeface="Corbel"/>
                <a:cs typeface="Corbel"/>
              </a:rPr>
              <a:t>compensation</a:t>
            </a:r>
            <a:r>
              <a:rPr sz="2400" i="1" spc="-95" dirty="0">
                <a:latin typeface="Corbel"/>
                <a:cs typeface="Corbel"/>
              </a:rPr>
              <a:t> </a:t>
            </a:r>
            <a:r>
              <a:rPr sz="2400" i="1" dirty="0">
                <a:latin typeface="Corbel"/>
                <a:cs typeface="Corbel"/>
              </a:rPr>
              <a:t>or</a:t>
            </a:r>
            <a:r>
              <a:rPr sz="2400" i="1" spc="-40" dirty="0">
                <a:latin typeface="Corbel"/>
                <a:cs typeface="Corbel"/>
              </a:rPr>
              <a:t> </a:t>
            </a:r>
            <a:r>
              <a:rPr sz="2400" i="1" dirty="0">
                <a:latin typeface="Corbel"/>
                <a:cs typeface="Corbel"/>
              </a:rPr>
              <a:t>any</a:t>
            </a:r>
            <a:r>
              <a:rPr sz="2400" i="1" spc="-85" dirty="0">
                <a:latin typeface="Corbel"/>
                <a:cs typeface="Corbel"/>
              </a:rPr>
              <a:t> </a:t>
            </a:r>
            <a:r>
              <a:rPr sz="2400" i="1" dirty="0">
                <a:latin typeface="Corbel"/>
                <a:cs typeface="Corbel"/>
              </a:rPr>
              <a:t>other</a:t>
            </a:r>
            <a:r>
              <a:rPr sz="2400" i="1" spc="-45" dirty="0">
                <a:latin typeface="Corbel"/>
                <a:cs typeface="Corbel"/>
              </a:rPr>
              <a:t> </a:t>
            </a:r>
            <a:r>
              <a:rPr sz="2400" i="1" spc="-10" dirty="0">
                <a:latin typeface="Corbel"/>
                <a:cs typeface="Corbel"/>
              </a:rPr>
              <a:t>remedy,</a:t>
            </a:r>
            <a:r>
              <a:rPr sz="2400" i="1" spc="-60" dirty="0">
                <a:latin typeface="Corbel"/>
                <a:cs typeface="Corbel"/>
              </a:rPr>
              <a:t> </a:t>
            </a:r>
            <a:r>
              <a:rPr sz="2400" i="1" spc="-25" dirty="0">
                <a:latin typeface="Corbel"/>
                <a:cs typeface="Corbel"/>
              </a:rPr>
              <a:t>the </a:t>
            </a:r>
            <a:r>
              <a:rPr sz="2400" i="1" dirty="0">
                <a:latin typeface="Corbel"/>
                <a:cs typeface="Corbel"/>
              </a:rPr>
              <a:t>next</a:t>
            </a:r>
            <a:r>
              <a:rPr sz="2400" i="1" spc="-100" dirty="0">
                <a:latin typeface="Corbel"/>
                <a:cs typeface="Corbel"/>
              </a:rPr>
              <a:t> </a:t>
            </a:r>
            <a:r>
              <a:rPr sz="2400" i="1" dirty="0">
                <a:latin typeface="Corbel"/>
                <a:cs typeface="Corbel"/>
              </a:rPr>
              <a:t>step</a:t>
            </a:r>
            <a:r>
              <a:rPr sz="2400" i="1" spc="-45" dirty="0">
                <a:latin typeface="Corbel"/>
                <a:cs typeface="Corbel"/>
              </a:rPr>
              <a:t> </a:t>
            </a:r>
            <a:r>
              <a:rPr sz="2400" i="1" dirty="0">
                <a:latin typeface="Corbel"/>
                <a:cs typeface="Corbel"/>
              </a:rPr>
              <a:t>is</a:t>
            </a:r>
            <a:r>
              <a:rPr sz="2400" i="1" spc="-10" dirty="0">
                <a:latin typeface="Corbel"/>
                <a:cs typeface="Corbel"/>
              </a:rPr>
              <a:t> </a:t>
            </a:r>
            <a:r>
              <a:rPr sz="2400" i="1" dirty="0">
                <a:latin typeface="Corbel"/>
                <a:cs typeface="Corbel"/>
              </a:rPr>
              <a:t>to</a:t>
            </a:r>
            <a:r>
              <a:rPr sz="2400" i="1" spc="-20" dirty="0">
                <a:latin typeface="Corbel"/>
                <a:cs typeface="Corbel"/>
              </a:rPr>
              <a:t> </a:t>
            </a:r>
            <a:r>
              <a:rPr sz="2400" i="1" dirty="0">
                <a:latin typeface="Corbel"/>
                <a:cs typeface="Corbel"/>
              </a:rPr>
              <a:t>file</a:t>
            </a:r>
            <a:r>
              <a:rPr sz="2400" i="1" spc="-10" dirty="0">
                <a:latin typeface="Corbel"/>
                <a:cs typeface="Corbel"/>
              </a:rPr>
              <a:t> </a:t>
            </a:r>
            <a:r>
              <a:rPr sz="2400" i="1" dirty="0">
                <a:latin typeface="Corbel"/>
                <a:cs typeface="Corbel"/>
              </a:rPr>
              <a:t>a</a:t>
            </a:r>
            <a:r>
              <a:rPr sz="2400" i="1" spc="-20" dirty="0">
                <a:latin typeface="Corbel"/>
                <a:cs typeface="Corbel"/>
              </a:rPr>
              <a:t> </a:t>
            </a:r>
            <a:r>
              <a:rPr sz="2400" i="1" dirty="0">
                <a:latin typeface="Corbel"/>
                <a:cs typeface="Corbel"/>
              </a:rPr>
              <a:t>formal</a:t>
            </a:r>
            <a:r>
              <a:rPr sz="2400" i="1" spc="-65" dirty="0">
                <a:latin typeface="Corbel"/>
                <a:cs typeface="Corbel"/>
              </a:rPr>
              <a:t> </a:t>
            </a:r>
            <a:r>
              <a:rPr sz="2400" i="1" dirty="0">
                <a:latin typeface="Corbel"/>
                <a:cs typeface="Corbel"/>
              </a:rPr>
              <a:t>complaint</a:t>
            </a:r>
            <a:r>
              <a:rPr sz="2400" i="1" spc="-50" dirty="0">
                <a:latin typeface="Corbel"/>
                <a:cs typeface="Corbel"/>
              </a:rPr>
              <a:t> </a:t>
            </a:r>
            <a:r>
              <a:rPr sz="2400" i="1" dirty="0">
                <a:latin typeface="Corbel"/>
                <a:cs typeface="Corbel"/>
              </a:rPr>
              <a:t>under</a:t>
            </a:r>
            <a:r>
              <a:rPr sz="2400" i="1" spc="-30" dirty="0">
                <a:latin typeface="Corbel"/>
                <a:cs typeface="Corbel"/>
              </a:rPr>
              <a:t> </a:t>
            </a:r>
            <a:r>
              <a:rPr sz="2400" i="1" dirty="0">
                <a:latin typeface="Corbel"/>
                <a:cs typeface="Corbel"/>
              </a:rPr>
              <a:t>the</a:t>
            </a:r>
            <a:r>
              <a:rPr sz="2400" i="1" spc="-114" dirty="0">
                <a:latin typeface="Corbel"/>
                <a:cs typeface="Corbel"/>
              </a:rPr>
              <a:t> </a:t>
            </a:r>
            <a:r>
              <a:rPr sz="2400" i="1" spc="-10" dirty="0">
                <a:latin typeface="Corbel"/>
                <a:cs typeface="Corbel"/>
              </a:rPr>
              <a:t>Consumer</a:t>
            </a:r>
            <a:r>
              <a:rPr sz="2400" i="1" spc="-105" dirty="0">
                <a:latin typeface="Corbel"/>
                <a:cs typeface="Corbel"/>
              </a:rPr>
              <a:t> </a:t>
            </a:r>
            <a:r>
              <a:rPr sz="2400" i="1" spc="-10" dirty="0">
                <a:latin typeface="Corbel"/>
                <a:cs typeface="Corbel"/>
              </a:rPr>
              <a:t>Protection</a:t>
            </a:r>
            <a:r>
              <a:rPr sz="2400" i="1" spc="-110" dirty="0">
                <a:latin typeface="Corbel"/>
                <a:cs typeface="Corbel"/>
              </a:rPr>
              <a:t> </a:t>
            </a:r>
            <a:r>
              <a:rPr sz="2400" i="1" dirty="0">
                <a:latin typeface="Corbel"/>
                <a:cs typeface="Corbel"/>
              </a:rPr>
              <a:t>Act,</a:t>
            </a:r>
            <a:r>
              <a:rPr sz="2400" i="1" spc="25" dirty="0">
                <a:latin typeface="Corbel"/>
                <a:cs typeface="Corbel"/>
              </a:rPr>
              <a:t> </a:t>
            </a:r>
            <a:r>
              <a:rPr sz="2400" i="1" spc="-10" dirty="0">
                <a:latin typeface="Corbel"/>
                <a:cs typeface="Corbel"/>
              </a:rPr>
              <a:t>1986.</a:t>
            </a:r>
            <a:r>
              <a:rPr sz="2400" i="1" spc="-295" dirty="0">
                <a:latin typeface="Corbel"/>
                <a:cs typeface="Corbel"/>
              </a:rPr>
              <a:t> </a:t>
            </a:r>
            <a:r>
              <a:rPr sz="2400" i="1" spc="-25" dirty="0">
                <a:latin typeface="Corbel"/>
                <a:cs typeface="Corbel"/>
              </a:rPr>
              <a:t>The </a:t>
            </a:r>
            <a:r>
              <a:rPr sz="2400" i="1" dirty="0">
                <a:latin typeface="Corbel"/>
                <a:cs typeface="Corbel"/>
              </a:rPr>
              <a:t>filing</a:t>
            </a:r>
            <a:r>
              <a:rPr sz="2400" i="1" spc="-30" dirty="0">
                <a:latin typeface="Corbel"/>
                <a:cs typeface="Corbel"/>
              </a:rPr>
              <a:t> </a:t>
            </a:r>
            <a:r>
              <a:rPr sz="2400" i="1" dirty="0">
                <a:latin typeface="Corbel"/>
                <a:cs typeface="Corbel"/>
              </a:rPr>
              <a:t>of</a:t>
            </a:r>
            <a:r>
              <a:rPr sz="2400" i="1" spc="-15" dirty="0">
                <a:latin typeface="Corbel"/>
                <a:cs typeface="Corbel"/>
              </a:rPr>
              <a:t> </a:t>
            </a:r>
            <a:r>
              <a:rPr sz="2400" i="1" spc="-10" dirty="0">
                <a:latin typeface="Corbel"/>
                <a:cs typeface="Corbel"/>
              </a:rPr>
              <a:t>the</a:t>
            </a:r>
            <a:r>
              <a:rPr sz="2400" i="1" spc="-140" dirty="0">
                <a:latin typeface="Corbel"/>
                <a:cs typeface="Corbel"/>
              </a:rPr>
              <a:t> </a:t>
            </a:r>
            <a:r>
              <a:rPr sz="2400" i="1" spc="-10" dirty="0">
                <a:latin typeface="Corbel"/>
                <a:cs typeface="Corbel"/>
              </a:rPr>
              <a:t>Complaint</a:t>
            </a:r>
            <a:r>
              <a:rPr sz="2400" i="1" spc="-45" dirty="0">
                <a:latin typeface="Corbel"/>
                <a:cs typeface="Corbel"/>
              </a:rPr>
              <a:t> </a:t>
            </a:r>
            <a:r>
              <a:rPr sz="2400" i="1" dirty="0">
                <a:latin typeface="Corbel"/>
                <a:cs typeface="Corbel"/>
              </a:rPr>
              <a:t>does not</a:t>
            </a:r>
            <a:r>
              <a:rPr sz="2400" i="1" spc="-45" dirty="0">
                <a:latin typeface="Corbel"/>
                <a:cs typeface="Corbel"/>
              </a:rPr>
              <a:t> </a:t>
            </a:r>
            <a:r>
              <a:rPr sz="2400" i="1" spc="-10" dirty="0">
                <a:latin typeface="Corbel"/>
                <a:cs typeface="Corbel"/>
              </a:rPr>
              <a:t>necessarily</a:t>
            </a:r>
            <a:r>
              <a:rPr sz="2400" i="1" spc="-110" dirty="0">
                <a:latin typeface="Corbel"/>
                <a:cs typeface="Corbel"/>
              </a:rPr>
              <a:t> </a:t>
            </a:r>
            <a:r>
              <a:rPr sz="2400" i="1" dirty="0">
                <a:latin typeface="Corbel"/>
                <a:cs typeface="Corbel"/>
              </a:rPr>
              <a:t>require a</a:t>
            </a:r>
            <a:r>
              <a:rPr sz="2400" i="1" spc="-15" dirty="0">
                <a:latin typeface="Corbel"/>
                <a:cs typeface="Corbel"/>
              </a:rPr>
              <a:t> </a:t>
            </a:r>
            <a:r>
              <a:rPr sz="2400" i="1" spc="-10" dirty="0">
                <a:latin typeface="Corbel"/>
                <a:cs typeface="Corbel"/>
              </a:rPr>
              <a:t>lawyer.</a:t>
            </a:r>
            <a:endParaRPr sz="2400">
              <a:latin typeface="Corbel"/>
              <a:cs typeface="Corbel"/>
            </a:endParaRPr>
          </a:p>
          <a:p>
            <a:pPr marL="12700" marR="534035">
              <a:lnSpc>
                <a:spcPct val="100000"/>
              </a:lnSpc>
              <a:spcBef>
                <a:spcPts val="5"/>
              </a:spcBef>
            </a:pPr>
            <a:r>
              <a:rPr sz="2400" i="1" dirty="0">
                <a:latin typeface="Corbel"/>
                <a:cs typeface="Corbel"/>
              </a:rPr>
              <a:t>The</a:t>
            </a:r>
            <a:r>
              <a:rPr sz="2400" i="1" spc="-55" dirty="0">
                <a:latin typeface="Corbel"/>
                <a:cs typeface="Corbel"/>
              </a:rPr>
              <a:t> </a:t>
            </a:r>
            <a:r>
              <a:rPr sz="2400" i="1" dirty="0">
                <a:latin typeface="Corbel"/>
                <a:cs typeface="Corbel"/>
              </a:rPr>
              <a:t>complaint</a:t>
            </a:r>
            <a:r>
              <a:rPr sz="2400" i="1" spc="-50" dirty="0">
                <a:latin typeface="Corbel"/>
                <a:cs typeface="Corbel"/>
              </a:rPr>
              <a:t> </a:t>
            </a:r>
            <a:r>
              <a:rPr sz="2400" i="1" dirty="0">
                <a:latin typeface="Corbel"/>
                <a:cs typeface="Corbel"/>
              </a:rPr>
              <a:t>can</a:t>
            </a:r>
            <a:r>
              <a:rPr sz="2400" i="1" spc="-50" dirty="0">
                <a:latin typeface="Corbel"/>
                <a:cs typeface="Corbel"/>
              </a:rPr>
              <a:t> </a:t>
            </a:r>
            <a:r>
              <a:rPr sz="2400" i="1" dirty="0">
                <a:latin typeface="Corbel"/>
                <a:cs typeface="Corbel"/>
              </a:rPr>
              <a:t>be</a:t>
            </a:r>
            <a:r>
              <a:rPr sz="2400" i="1" spc="-45" dirty="0">
                <a:latin typeface="Corbel"/>
                <a:cs typeface="Corbel"/>
              </a:rPr>
              <a:t> </a:t>
            </a:r>
            <a:r>
              <a:rPr sz="2400" i="1" dirty="0">
                <a:latin typeface="Corbel"/>
                <a:cs typeface="Corbel"/>
              </a:rPr>
              <a:t>filed</a:t>
            </a:r>
            <a:r>
              <a:rPr sz="2400" i="1" spc="-40" dirty="0">
                <a:latin typeface="Corbel"/>
                <a:cs typeface="Corbel"/>
              </a:rPr>
              <a:t> </a:t>
            </a:r>
            <a:r>
              <a:rPr sz="2400" i="1" dirty="0">
                <a:latin typeface="Corbel"/>
                <a:cs typeface="Corbel"/>
              </a:rPr>
              <a:t>by</a:t>
            </a:r>
            <a:r>
              <a:rPr sz="2400" i="1" spc="-40" dirty="0">
                <a:latin typeface="Corbel"/>
                <a:cs typeface="Corbel"/>
              </a:rPr>
              <a:t> </a:t>
            </a:r>
            <a:r>
              <a:rPr sz="2400" i="1" dirty="0">
                <a:latin typeface="Corbel"/>
                <a:cs typeface="Corbel"/>
              </a:rPr>
              <a:t>the</a:t>
            </a:r>
            <a:r>
              <a:rPr sz="2400" i="1" spc="-10" dirty="0">
                <a:latin typeface="Corbel"/>
                <a:cs typeface="Corbel"/>
              </a:rPr>
              <a:t> </a:t>
            </a:r>
            <a:r>
              <a:rPr sz="2400" i="1" dirty="0">
                <a:latin typeface="Corbel"/>
                <a:cs typeface="Corbel"/>
              </a:rPr>
              <a:t>aggrieved</a:t>
            </a:r>
            <a:r>
              <a:rPr sz="2400" i="1" spc="-35" dirty="0">
                <a:latin typeface="Corbel"/>
                <a:cs typeface="Corbel"/>
              </a:rPr>
              <a:t> </a:t>
            </a:r>
            <a:r>
              <a:rPr sz="2400" i="1" spc="-10" dirty="0">
                <a:latin typeface="Corbel"/>
                <a:cs typeface="Corbel"/>
              </a:rPr>
              <a:t>person.</a:t>
            </a:r>
            <a:r>
              <a:rPr sz="2400" i="1" spc="-295" dirty="0">
                <a:latin typeface="Corbel"/>
                <a:cs typeface="Corbel"/>
              </a:rPr>
              <a:t> </a:t>
            </a:r>
            <a:r>
              <a:rPr sz="2400" i="1" dirty="0">
                <a:latin typeface="Corbel"/>
                <a:cs typeface="Corbel"/>
              </a:rPr>
              <a:t>The</a:t>
            </a:r>
            <a:r>
              <a:rPr sz="2400" i="1" spc="-50" dirty="0">
                <a:latin typeface="Corbel"/>
                <a:cs typeface="Corbel"/>
              </a:rPr>
              <a:t> </a:t>
            </a:r>
            <a:r>
              <a:rPr sz="2400" i="1" spc="-10" dirty="0">
                <a:latin typeface="Corbel"/>
                <a:cs typeface="Corbel"/>
              </a:rPr>
              <a:t>following</a:t>
            </a:r>
            <a:r>
              <a:rPr sz="2400" i="1" spc="-105" dirty="0">
                <a:latin typeface="Corbel"/>
                <a:cs typeface="Corbel"/>
              </a:rPr>
              <a:t> </a:t>
            </a:r>
            <a:r>
              <a:rPr sz="2400" i="1" dirty="0">
                <a:latin typeface="Corbel"/>
                <a:cs typeface="Corbel"/>
              </a:rPr>
              <a:t>details</a:t>
            </a:r>
            <a:r>
              <a:rPr sz="2400" i="1" spc="-20" dirty="0">
                <a:latin typeface="Corbel"/>
                <a:cs typeface="Corbel"/>
              </a:rPr>
              <a:t> </a:t>
            </a:r>
            <a:r>
              <a:rPr sz="2400" i="1" dirty="0">
                <a:latin typeface="Corbel"/>
                <a:cs typeface="Corbel"/>
              </a:rPr>
              <a:t>must</a:t>
            </a:r>
            <a:r>
              <a:rPr sz="2400" i="1" spc="-15" dirty="0">
                <a:latin typeface="Corbel"/>
                <a:cs typeface="Corbel"/>
              </a:rPr>
              <a:t> </a:t>
            </a:r>
            <a:r>
              <a:rPr sz="2400" i="1" spc="-25" dirty="0">
                <a:latin typeface="Corbel"/>
                <a:cs typeface="Corbel"/>
              </a:rPr>
              <a:t>be </a:t>
            </a:r>
            <a:r>
              <a:rPr sz="2400" i="1" dirty="0">
                <a:latin typeface="Corbel"/>
                <a:cs typeface="Corbel"/>
              </a:rPr>
              <a:t>specified</a:t>
            </a:r>
            <a:r>
              <a:rPr sz="2400" i="1" spc="-85" dirty="0">
                <a:latin typeface="Corbel"/>
                <a:cs typeface="Corbel"/>
              </a:rPr>
              <a:t> </a:t>
            </a:r>
            <a:r>
              <a:rPr sz="2400" i="1" dirty="0">
                <a:latin typeface="Corbel"/>
                <a:cs typeface="Corbel"/>
              </a:rPr>
              <a:t>in</a:t>
            </a:r>
            <a:r>
              <a:rPr sz="2400" i="1" spc="-30" dirty="0">
                <a:latin typeface="Corbel"/>
                <a:cs typeface="Corbel"/>
              </a:rPr>
              <a:t> </a:t>
            </a:r>
            <a:r>
              <a:rPr sz="2400" i="1" dirty="0">
                <a:latin typeface="Corbel"/>
                <a:cs typeface="Corbel"/>
              </a:rPr>
              <a:t>the</a:t>
            </a:r>
            <a:r>
              <a:rPr sz="2400" i="1" spc="-15" dirty="0">
                <a:latin typeface="Corbel"/>
                <a:cs typeface="Corbel"/>
              </a:rPr>
              <a:t> </a:t>
            </a:r>
            <a:r>
              <a:rPr sz="2400" i="1" spc="-10" dirty="0">
                <a:latin typeface="Corbel"/>
                <a:cs typeface="Corbel"/>
              </a:rPr>
              <a:t>complaint:</a:t>
            </a:r>
            <a:endParaRPr sz="2400">
              <a:latin typeface="Corbel"/>
              <a:cs typeface="Corbel"/>
            </a:endParaRPr>
          </a:p>
          <a:p>
            <a:pPr marL="12700" marR="5080" indent="277495">
              <a:lnSpc>
                <a:spcPct val="100000"/>
              </a:lnSpc>
              <a:spcBef>
                <a:spcPts val="5"/>
              </a:spcBef>
              <a:buAutoNum type="arabicPeriod"/>
              <a:tabLst>
                <a:tab pos="290195" algn="l"/>
              </a:tabLst>
            </a:pPr>
            <a:r>
              <a:rPr sz="2400" i="1" dirty="0">
                <a:latin typeface="Corbel"/>
                <a:cs typeface="Corbel"/>
              </a:rPr>
              <a:t>Name,</a:t>
            </a:r>
            <a:r>
              <a:rPr sz="2400" i="1" spc="-85" dirty="0">
                <a:latin typeface="Corbel"/>
                <a:cs typeface="Corbel"/>
              </a:rPr>
              <a:t> </a:t>
            </a:r>
            <a:r>
              <a:rPr sz="2400" i="1" dirty="0">
                <a:latin typeface="Corbel"/>
                <a:cs typeface="Corbel"/>
              </a:rPr>
              <a:t>description</a:t>
            </a:r>
            <a:r>
              <a:rPr sz="2400" i="1" spc="-70" dirty="0">
                <a:latin typeface="Corbel"/>
                <a:cs typeface="Corbel"/>
              </a:rPr>
              <a:t> </a:t>
            </a:r>
            <a:r>
              <a:rPr sz="2400" i="1" dirty="0">
                <a:latin typeface="Corbel"/>
                <a:cs typeface="Corbel"/>
              </a:rPr>
              <a:t>and</a:t>
            </a:r>
            <a:r>
              <a:rPr sz="2400" i="1" spc="-60" dirty="0">
                <a:latin typeface="Corbel"/>
                <a:cs typeface="Corbel"/>
              </a:rPr>
              <a:t> </a:t>
            </a:r>
            <a:r>
              <a:rPr sz="2400" i="1" dirty="0">
                <a:latin typeface="Corbel"/>
                <a:cs typeface="Corbel"/>
              </a:rPr>
              <a:t>the</a:t>
            </a:r>
            <a:r>
              <a:rPr sz="2400" i="1" spc="-60" dirty="0">
                <a:latin typeface="Corbel"/>
                <a:cs typeface="Corbel"/>
              </a:rPr>
              <a:t> </a:t>
            </a:r>
            <a:r>
              <a:rPr sz="2400" i="1" dirty="0">
                <a:latin typeface="Corbel"/>
                <a:cs typeface="Corbel"/>
              </a:rPr>
              <a:t>address</a:t>
            </a:r>
            <a:r>
              <a:rPr sz="2400" i="1" spc="-70" dirty="0">
                <a:latin typeface="Corbel"/>
                <a:cs typeface="Corbel"/>
              </a:rPr>
              <a:t> </a:t>
            </a:r>
            <a:r>
              <a:rPr sz="2400" i="1" dirty="0">
                <a:latin typeface="Corbel"/>
                <a:cs typeface="Corbel"/>
              </a:rPr>
              <a:t>of</a:t>
            </a:r>
            <a:r>
              <a:rPr sz="2400" i="1" spc="-45" dirty="0">
                <a:latin typeface="Corbel"/>
                <a:cs typeface="Corbel"/>
              </a:rPr>
              <a:t> </a:t>
            </a:r>
            <a:r>
              <a:rPr sz="2400" i="1" dirty="0">
                <a:latin typeface="Corbel"/>
                <a:cs typeface="Corbel"/>
              </a:rPr>
              <a:t>the</a:t>
            </a:r>
            <a:r>
              <a:rPr sz="2400" i="1" spc="-60" dirty="0">
                <a:latin typeface="Corbel"/>
                <a:cs typeface="Corbel"/>
              </a:rPr>
              <a:t> </a:t>
            </a:r>
            <a:r>
              <a:rPr sz="2400" i="1" dirty="0">
                <a:latin typeface="Corbel"/>
                <a:cs typeface="Corbel"/>
              </a:rPr>
              <a:t>complainant(s)</a:t>
            </a:r>
            <a:r>
              <a:rPr sz="2400" i="1" spc="-110" dirty="0">
                <a:latin typeface="Corbel"/>
                <a:cs typeface="Corbel"/>
              </a:rPr>
              <a:t> </a:t>
            </a:r>
            <a:r>
              <a:rPr sz="2400" i="1" dirty="0">
                <a:latin typeface="Corbel"/>
                <a:cs typeface="Corbel"/>
              </a:rPr>
              <a:t>and</a:t>
            </a:r>
            <a:r>
              <a:rPr sz="2400" i="1" spc="-90" dirty="0">
                <a:latin typeface="Corbel"/>
                <a:cs typeface="Corbel"/>
              </a:rPr>
              <a:t> </a:t>
            </a:r>
            <a:r>
              <a:rPr sz="2400" i="1" dirty="0">
                <a:latin typeface="Corbel"/>
                <a:cs typeface="Corbel"/>
              </a:rPr>
              <a:t>the</a:t>
            </a:r>
            <a:r>
              <a:rPr sz="2400" i="1" spc="-120" dirty="0">
                <a:latin typeface="Corbel"/>
                <a:cs typeface="Corbel"/>
              </a:rPr>
              <a:t> </a:t>
            </a:r>
            <a:r>
              <a:rPr sz="2400" i="1" dirty="0">
                <a:latin typeface="Corbel"/>
                <a:cs typeface="Corbel"/>
              </a:rPr>
              <a:t>Opposite</a:t>
            </a:r>
            <a:r>
              <a:rPr sz="2400" i="1" spc="-60" dirty="0">
                <a:latin typeface="Corbel"/>
                <a:cs typeface="Corbel"/>
              </a:rPr>
              <a:t> </a:t>
            </a:r>
            <a:r>
              <a:rPr sz="2400" i="1" dirty="0">
                <a:latin typeface="Corbel"/>
                <a:cs typeface="Corbel"/>
              </a:rPr>
              <a:t>Party</a:t>
            </a:r>
            <a:r>
              <a:rPr sz="2400" i="1" spc="-25" dirty="0">
                <a:latin typeface="Corbel"/>
                <a:cs typeface="Corbel"/>
              </a:rPr>
              <a:t> or </a:t>
            </a:r>
            <a:r>
              <a:rPr sz="2400" i="1" spc="-10" dirty="0">
                <a:latin typeface="Corbel"/>
                <a:cs typeface="Corbel"/>
              </a:rPr>
              <a:t>parties.</a:t>
            </a:r>
            <a:endParaRPr sz="2400">
              <a:latin typeface="Corbel"/>
              <a:cs typeface="Corbel"/>
            </a:endParaRPr>
          </a:p>
          <a:p>
            <a:pPr marL="249554" indent="-247650">
              <a:lnSpc>
                <a:spcPct val="100000"/>
              </a:lnSpc>
              <a:spcBef>
                <a:spcPts val="5"/>
              </a:spcBef>
              <a:buAutoNum type="arabicPeriod"/>
              <a:tabLst>
                <a:tab pos="249554" algn="l"/>
              </a:tabLst>
            </a:pPr>
            <a:r>
              <a:rPr sz="2400" i="1" dirty="0">
                <a:latin typeface="Corbel"/>
                <a:cs typeface="Corbel"/>
              </a:rPr>
              <a:t>.</a:t>
            </a:r>
            <a:r>
              <a:rPr sz="2400" i="1" spc="-120" dirty="0">
                <a:latin typeface="Corbel"/>
                <a:cs typeface="Corbel"/>
              </a:rPr>
              <a:t> </a:t>
            </a:r>
            <a:r>
              <a:rPr sz="2400" i="1" dirty="0">
                <a:latin typeface="Corbel"/>
                <a:cs typeface="Corbel"/>
              </a:rPr>
              <a:t>Cause</a:t>
            </a:r>
            <a:r>
              <a:rPr sz="2400" i="1" spc="-110" dirty="0">
                <a:latin typeface="Corbel"/>
                <a:cs typeface="Corbel"/>
              </a:rPr>
              <a:t> </a:t>
            </a:r>
            <a:r>
              <a:rPr sz="2400" i="1" dirty="0">
                <a:latin typeface="Corbel"/>
                <a:cs typeface="Corbel"/>
              </a:rPr>
              <a:t>of</a:t>
            </a:r>
            <a:r>
              <a:rPr sz="2400" i="1" spc="-125" dirty="0">
                <a:latin typeface="Corbel"/>
                <a:cs typeface="Corbel"/>
              </a:rPr>
              <a:t> </a:t>
            </a:r>
            <a:r>
              <a:rPr sz="2400" i="1" dirty="0">
                <a:latin typeface="Corbel"/>
                <a:cs typeface="Corbel"/>
              </a:rPr>
              <a:t>Action,</a:t>
            </a:r>
            <a:r>
              <a:rPr sz="2400" i="1" spc="-70" dirty="0">
                <a:latin typeface="Corbel"/>
                <a:cs typeface="Corbel"/>
              </a:rPr>
              <a:t> </a:t>
            </a:r>
            <a:r>
              <a:rPr sz="2400" i="1" dirty="0">
                <a:latin typeface="Corbel"/>
                <a:cs typeface="Corbel"/>
              </a:rPr>
              <a:t>the</a:t>
            </a:r>
            <a:r>
              <a:rPr sz="2400" i="1" spc="-65" dirty="0">
                <a:latin typeface="Corbel"/>
                <a:cs typeface="Corbel"/>
              </a:rPr>
              <a:t> </a:t>
            </a:r>
            <a:r>
              <a:rPr sz="2400" i="1" dirty="0">
                <a:latin typeface="Corbel"/>
                <a:cs typeface="Corbel"/>
              </a:rPr>
              <a:t>approximate</a:t>
            </a:r>
            <a:r>
              <a:rPr sz="2400" i="1" spc="-25" dirty="0">
                <a:latin typeface="Corbel"/>
                <a:cs typeface="Corbel"/>
              </a:rPr>
              <a:t> </a:t>
            </a:r>
            <a:r>
              <a:rPr sz="2400" i="1" dirty="0">
                <a:latin typeface="Corbel"/>
                <a:cs typeface="Corbel"/>
              </a:rPr>
              <a:t>date,</a:t>
            </a:r>
            <a:r>
              <a:rPr sz="2400" i="1" spc="-70" dirty="0">
                <a:latin typeface="Corbel"/>
                <a:cs typeface="Corbel"/>
              </a:rPr>
              <a:t> </a:t>
            </a:r>
            <a:r>
              <a:rPr sz="2400" i="1" dirty="0">
                <a:latin typeface="Corbel"/>
                <a:cs typeface="Corbel"/>
              </a:rPr>
              <a:t>time</a:t>
            </a:r>
            <a:r>
              <a:rPr sz="2400" i="1" spc="-35" dirty="0">
                <a:latin typeface="Corbel"/>
                <a:cs typeface="Corbel"/>
              </a:rPr>
              <a:t> </a:t>
            </a:r>
            <a:r>
              <a:rPr sz="2400" i="1" dirty="0">
                <a:latin typeface="Corbel"/>
                <a:cs typeface="Corbel"/>
              </a:rPr>
              <a:t>and</a:t>
            </a:r>
            <a:r>
              <a:rPr sz="2400" i="1" spc="-90" dirty="0">
                <a:latin typeface="Corbel"/>
                <a:cs typeface="Corbel"/>
              </a:rPr>
              <a:t> </a:t>
            </a:r>
            <a:r>
              <a:rPr sz="2400" i="1" spc="-10" dirty="0">
                <a:latin typeface="Corbel"/>
                <a:cs typeface="Corbel"/>
              </a:rPr>
              <a:t>venue.</a:t>
            </a:r>
            <a:endParaRPr sz="2400">
              <a:latin typeface="Corbel"/>
              <a:cs typeface="Corbel"/>
            </a:endParaRPr>
          </a:p>
          <a:p>
            <a:pPr marL="288925" indent="-276225">
              <a:lnSpc>
                <a:spcPct val="100000"/>
              </a:lnSpc>
              <a:buAutoNum type="arabicPeriod"/>
              <a:tabLst>
                <a:tab pos="288925" algn="l"/>
              </a:tabLst>
            </a:pPr>
            <a:r>
              <a:rPr sz="2400" i="1" dirty="0">
                <a:latin typeface="Corbel"/>
                <a:cs typeface="Corbel"/>
              </a:rPr>
              <a:t>Relevant</a:t>
            </a:r>
            <a:r>
              <a:rPr sz="2400" i="1" spc="-100" dirty="0">
                <a:latin typeface="Corbel"/>
                <a:cs typeface="Corbel"/>
              </a:rPr>
              <a:t> </a:t>
            </a:r>
            <a:r>
              <a:rPr sz="2400" i="1" dirty="0">
                <a:latin typeface="Corbel"/>
                <a:cs typeface="Corbel"/>
              </a:rPr>
              <a:t>facts</a:t>
            </a:r>
            <a:r>
              <a:rPr sz="2400" i="1" spc="-15" dirty="0">
                <a:latin typeface="Corbel"/>
                <a:cs typeface="Corbel"/>
              </a:rPr>
              <a:t> </a:t>
            </a:r>
            <a:r>
              <a:rPr sz="2400" i="1" dirty="0">
                <a:latin typeface="Corbel"/>
                <a:cs typeface="Corbel"/>
              </a:rPr>
              <a:t>relating</a:t>
            </a:r>
            <a:r>
              <a:rPr sz="2400" i="1" spc="-75" dirty="0">
                <a:latin typeface="Corbel"/>
                <a:cs typeface="Corbel"/>
              </a:rPr>
              <a:t> </a:t>
            </a:r>
            <a:r>
              <a:rPr sz="2400" i="1" dirty="0">
                <a:latin typeface="Corbel"/>
                <a:cs typeface="Corbel"/>
              </a:rPr>
              <a:t>to</a:t>
            </a:r>
            <a:r>
              <a:rPr sz="2400" i="1" spc="-25" dirty="0">
                <a:latin typeface="Corbel"/>
                <a:cs typeface="Corbel"/>
              </a:rPr>
              <a:t> </a:t>
            </a:r>
            <a:r>
              <a:rPr sz="2400" i="1" dirty="0">
                <a:latin typeface="Corbel"/>
                <a:cs typeface="Corbel"/>
              </a:rPr>
              <a:t>the</a:t>
            </a:r>
            <a:r>
              <a:rPr sz="2400" i="1" spc="-45" dirty="0">
                <a:latin typeface="Corbel"/>
                <a:cs typeface="Corbel"/>
              </a:rPr>
              <a:t> </a:t>
            </a:r>
            <a:r>
              <a:rPr sz="2400" i="1" dirty="0">
                <a:latin typeface="Corbel"/>
                <a:cs typeface="Corbel"/>
              </a:rPr>
              <a:t>cause</a:t>
            </a:r>
            <a:r>
              <a:rPr sz="2400" i="1" spc="-55" dirty="0">
                <a:latin typeface="Corbel"/>
                <a:cs typeface="Corbel"/>
              </a:rPr>
              <a:t> </a:t>
            </a:r>
            <a:r>
              <a:rPr sz="2400" i="1" dirty="0">
                <a:latin typeface="Corbel"/>
                <a:cs typeface="Corbel"/>
              </a:rPr>
              <a:t>of</a:t>
            </a:r>
            <a:r>
              <a:rPr sz="2400" i="1" spc="-25" dirty="0">
                <a:latin typeface="Corbel"/>
                <a:cs typeface="Corbel"/>
              </a:rPr>
              <a:t> </a:t>
            </a:r>
            <a:r>
              <a:rPr sz="2400" i="1" spc="-10" dirty="0">
                <a:latin typeface="Corbel"/>
                <a:cs typeface="Corbel"/>
              </a:rPr>
              <a:t>action.</a:t>
            </a:r>
            <a:endParaRPr sz="2400">
              <a:latin typeface="Corbel"/>
              <a:cs typeface="Corbel"/>
            </a:endParaRPr>
          </a:p>
          <a:p>
            <a:pPr marL="12700" marR="304800" indent="258445">
              <a:lnSpc>
                <a:spcPct val="100000"/>
              </a:lnSpc>
              <a:spcBef>
                <a:spcPts val="5"/>
              </a:spcBef>
              <a:buAutoNum type="arabicPeriod"/>
              <a:tabLst>
                <a:tab pos="271145" algn="l"/>
              </a:tabLst>
            </a:pPr>
            <a:r>
              <a:rPr sz="2400" i="1" dirty="0">
                <a:latin typeface="Corbel"/>
                <a:cs typeface="Corbel"/>
              </a:rPr>
              <a:t>The</a:t>
            </a:r>
            <a:r>
              <a:rPr sz="2400" i="1" spc="-40" dirty="0">
                <a:latin typeface="Corbel"/>
                <a:cs typeface="Corbel"/>
              </a:rPr>
              <a:t> </a:t>
            </a:r>
            <a:r>
              <a:rPr sz="2400" i="1" dirty="0">
                <a:latin typeface="Corbel"/>
                <a:cs typeface="Corbel"/>
              </a:rPr>
              <a:t>Relief</a:t>
            </a:r>
            <a:r>
              <a:rPr sz="2400" i="1" spc="-50" dirty="0">
                <a:latin typeface="Corbel"/>
                <a:cs typeface="Corbel"/>
              </a:rPr>
              <a:t> </a:t>
            </a:r>
            <a:r>
              <a:rPr sz="2400" i="1" dirty="0">
                <a:latin typeface="Corbel"/>
                <a:cs typeface="Corbel"/>
              </a:rPr>
              <a:t>or</a:t>
            </a:r>
            <a:r>
              <a:rPr sz="2400" i="1" spc="-20" dirty="0">
                <a:latin typeface="Corbel"/>
                <a:cs typeface="Corbel"/>
              </a:rPr>
              <a:t> </a:t>
            </a:r>
            <a:r>
              <a:rPr sz="2400" i="1" dirty="0">
                <a:latin typeface="Corbel"/>
                <a:cs typeface="Corbel"/>
              </a:rPr>
              <a:t>Remedy</a:t>
            </a:r>
            <a:r>
              <a:rPr sz="2400" i="1" spc="-30" dirty="0">
                <a:latin typeface="Corbel"/>
                <a:cs typeface="Corbel"/>
              </a:rPr>
              <a:t> </a:t>
            </a:r>
            <a:r>
              <a:rPr sz="2400" i="1" dirty="0">
                <a:latin typeface="Corbel"/>
                <a:cs typeface="Corbel"/>
              </a:rPr>
              <a:t>claimed</a:t>
            </a:r>
            <a:r>
              <a:rPr sz="2400" i="1" spc="-65" dirty="0">
                <a:latin typeface="Corbel"/>
                <a:cs typeface="Corbel"/>
              </a:rPr>
              <a:t> </a:t>
            </a:r>
            <a:r>
              <a:rPr sz="2400" i="1" dirty="0">
                <a:latin typeface="Corbel"/>
                <a:cs typeface="Corbel"/>
              </a:rPr>
              <a:t>by</a:t>
            </a:r>
            <a:r>
              <a:rPr sz="2400" i="1" spc="-30" dirty="0">
                <a:latin typeface="Corbel"/>
                <a:cs typeface="Corbel"/>
              </a:rPr>
              <a:t> </a:t>
            </a:r>
            <a:r>
              <a:rPr sz="2400" i="1" dirty="0">
                <a:latin typeface="Corbel"/>
                <a:cs typeface="Corbel"/>
              </a:rPr>
              <a:t>the </a:t>
            </a:r>
            <a:r>
              <a:rPr sz="2400" i="1" spc="-10" dirty="0">
                <a:latin typeface="Corbel"/>
                <a:cs typeface="Corbel"/>
              </a:rPr>
              <a:t>complainant</a:t>
            </a:r>
            <a:r>
              <a:rPr sz="2400" i="1" spc="-85" dirty="0">
                <a:latin typeface="Corbel"/>
                <a:cs typeface="Corbel"/>
              </a:rPr>
              <a:t> </a:t>
            </a:r>
            <a:r>
              <a:rPr sz="2400" i="1" dirty="0">
                <a:latin typeface="Corbel"/>
                <a:cs typeface="Corbel"/>
              </a:rPr>
              <a:t>in</a:t>
            </a:r>
            <a:r>
              <a:rPr sz="2400" i="1" spc="-5" dirty="0">
                <a:latin typeface="Corbel"/>
                <a:cs typeface="Corbel"/>
              </a:rPr>
              <a:t> </a:t>
            </a:r>
            <a:r>
              <a:rPr sz="2400" i="1" spc="-10" dirty="0">
                <a:latin typeface="Corbel"/>
                <a:cs typeface="Corbel"/>
              </a:rPr>
              <a:t>accordance</a:t>
            </a:r>
            <a:r>
              <a:rPr sz="2400" i="1" spc="-70" dirty="0">
                <a:latin typeface="Corbel"/>
                <a:cs typeface="Corbel"/>
              </a:rPr>
              <a:t> </a:t>
            </a:r>
            <a:r>
              <a:rPr sz="2400" i="1" dirty="0">
                <a:latin typeface="Corbel"/>
                <a:cs typeface="Corbel"/>
              </a:rPr>
              <a:t>with</a:t>
            </a:r>
            <a:r>
              <a:rPr sz="2400" i="1" spc="-45" dirty="0">
                <a:latin typeface="Corbel"/>
                <a:cs typeface="Corbel"/>
              </a:rPr>
              <a:t> </a:t>
            </a:r>
            <a:r>
              <a:rPr sz="2400" i="1" dirty="0">
                <a:latin typeface="Corbel"/>
                <a:cs typeface="Corbel"/>
              </a:rPr>
              <a:t>the</a:t>
            </a:r>
            <a:r>
              <a:rPr sz="2400" i="1" spc="5" dirty="0">
                <a:latin typeface="Corbel"/>
                <a:cs typeface="Corbel"/>
              </a:rPr>
              <a:t> </a:t>
            </a:r>
            <a:r>
              <a:rPr sz="2400" i="1" dirty="0">
                <a:latin typeface="Corbel"/>
                <a:cs typeface="Corbel"/>
              </a:rPr>
              <a:t>facts</a:t>
            </a:r>
            <a:r>
              <a:rPr sz="2400" i="1" spc="-40" dirty="0">
                <a:latin typeface="Corbel"/>
                <a:cs typeface="Corbel"/>
              </a:rPr>
              <a:t> </a:t>
            </a:r>
            <a:r>
              <a:rPr sz="2400" i="1" spc="-25" dirty="0">
                <a:latin typeface="Corbel"/>
                <a:cs typeface="Corbel"/>
              </a:rPr>
              <a:t>of </a:t>
            </a:r>
            <a:r>
              <a:rPr sz="2400" i="1" dirty="0">
                <a:latin typeface="Corbel"/>
                <a:cs typeface="Corbel"/>
              </a:rPr>
              <a:t>the</a:t>
            </a:r>
            <a:r>
              <a:rPr sz="2400" i="1" spc="-40" dirty="0">
                <a:latin typeface="Corbel"/>
                <a:cs typeface="Corbel"/>
              </a:rPr>
              <a:t> </a:t>
            </a:r>
            <a:r>
              <a:rPr sz="2400" i="1" spc="-20" dirty="0">
                <a:latin typeface="Corbel"/>
                <a:cs typeface="Corbel"/>
              </a:rPr>
              <a:t>case.</a:t>
            </a:r>
            <a:endParaRPr sz="2400">
              <a:latin typeface="Corbel"/>
              <a:cs typeface="Corbel"/>
            </a:endParaRPr>
          </a:p>
          <a:p>
            <a:pPr marL="290195" indent="-277495">
              <a:lnSpc>
                <a:spcPct val="100000"/>
              </a:lnSpc>
              <a:buAutoNum type="arabicPeriod"/>
              <a:tabLst>
                <a:tab pos="290195" algn="l"/>
              </a:tabLst>
            </a:pPr>
            <a:r>
              <a:rPr sz="2400" i="1" dirty="0">
                <a:latin typeface="Corbel"/>
                <a:cs typeface="Corbel"/>
              </a:rPr>
              <a:t>Signature</a:t>
            </a:r>
            <a:r>
              <a:rPr sz="2400" i="1" spc="-75" dirty="0">
                <a:latin typeface="Corbel"/>
                <a:cs typeface="Corbel"/>
              </a:rPr>
              <a:t> </a:t>
            </a:r>
            <a:r>
              <a:rPr sz="2400" i="1" dirty="0">
                <a:latin typeface="Corbel"/>
                <a:cs typeface="Corbel"/>
              </a:rPr>
              <a:t>and</a:t>
            </a:r>
            <a:r>
              <a:rPr sz="2400" i="1" spc="-210" dirty="0">
                <a:latin typeface="Corbel"/>
                <a:cs typeface="Corbel"/>
              </a:rPr>
              <a:t> </a:t>
            </a:r>
            <a:r>
              <a:rPr sz="2400" i="1" spc="-10" dirty="0">
                <a:latin typeface="Corbel"/>
                <a:cs typeface="Corbel"/>
              </a:rPr>
              <a:t>Verification</a:t>
            </a:r>
            <a:r>
              <a:rPr sz="2400" i="1" spc="-30" dirty="0">
                <a:latin typeface="Corbel"/>
                <a:cs typeface="Corbel"/>
              </a:rPr>
              <a:t> </a:t>
            </a:r>
            <a:r>
              <a:rPr sz="2400" i="1" dirty="0">
                <a:latin typeface="Corbel"/>
                <a:cs typeface="Corbel"/>
              </a:rPr>
              <a:t>by</a:t>
            </a:r>
            <a:r>
              <a:rPr sz="2400" i="1" spc="-55" dirty="0">
                <a:latin typeface="Corbel"/>
                <a:cs typeface="Corbel"/>
              </a:rPr>
              <a:t> </a:t>
            </a:r>
            <a:r>
              <a:rPr sz="2400" i="1" dirty="0">
                <a:latin typeface="Corbel"/>
                <a:cs typeface="Corbel"/>
              </a:rPr>
              <a:t>the</a:t>
            </a:r>
            <a:r>
              <a:rPr sz="2400" i="1" spc="-55" dirty="0">
                <a:latin typeface="Corbel"/>
                <a:cs typeface="Corbel"/>
              </a:rPr>
              <a:t> </a:t>
            </a:r>
            <a:r>
              <a:rPr sz="2400" i="1" dirty="0">
                <a:latin typeface="Corbel"/>
                <a:cs typeface="Corbel"/>
              </a:rPr>
              <a:t>complainant</a:t>
            </a:r>
            <a:r>
              <a:rPr sz="2400" i="1" spc="-65" dirty="0">
                <a:latin typeface="Corbel"/>
                <a:cs typeface="Corbel"/>
              </a:rPr>
              <a:t> </a:t>
            </a:r>
            <a:r>
              <a:rPr sz="2400" i="1" dirty="0">
                <a:latin typeface="Corbel"/>
                <a:cs typeface="Corbel"/>
              </a:rPr>
              <a:t>or</a:t>
            </a:r>
            <a:r>
              <a:rPr sz="2400" i="1" spc="-45" dirty="0">
                <a:latin typeface="Corbel"/>
                <a:cs typeface="Corbel"/>
              </a:rPr>
              <a:t> </a:t>
            </a:r>
            <a:r>
              <a:rPr sz="2400" i="1" dirty="0">
                <a:latin typeface="Corbel"/>
                <a:cs typeface="Corbel"/>
              </a:rPr>
              <a:t>his</a:t>
            </a:r>
            <a:r>
              <a:rPr sz="2400" i="1" spc="-60" dirty="0">
                <a:latin typeface="Corbel"/>
                <a:cs typeface="Corbel"/>
              </a:rPr>
              <a:t> </a:t>
            </a:r>
            <a:r>
              <a:rPr sz="2400" i="1" dirty="0">
                <a:latin typeface="Corbel"/>
                <a:cs typeface="Corbel"/>
              </a:rPr>
              <a:t>authorized</a:t>
            </a:r>
            <a:r>
              <a:rPr sz="2400" i="1" spc="-80" dirty="0">
                <a:latin typeface="Corbel"/>
                <a:cs typeface="Corbel"/>
              </a:rPr>
              <a:t> </a:t>
            </a:r>
            <a:r>
              <a:rPr sz="2400" i="1" spc="-10" dirty="0">
                <a:latin typeface="Corbel"/>
                <a:cs typeface="Corbel"/>
              </a:rPr>
              <a:t>agent</a:t>
            </a:r>
            <a:endParaRPr sz="2400">
              <a:latin typeface="Corbel"/>
              <a:cs typeface="Corbe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2658" y="408508"/>
            <a:ext cx="6503670" cy="574675"/>
          </a:xfrm>
          <a:prstGeom prst="rect">
            <a:avLst/>
          </a:prstGeom>
        </p:spPr>
        <p:txBody>
          <a:bodyPr vert="horz" wrap="square" lIns="0" tIns="12700" rIns="0" bIns="0" rtlCol="0">
            <a:spAutoFit/>
          </a:bodyPr>
          <a:lstStyle/>
          <a:p>
            <a:pPr marL="12700">
              <a:lnSpc>
                <a:spcPct val="100000"/>
              </a:lnSpc>
              <a:spcBef>
                <a:spcPts val="100"/>
              </a:spcBef>
            </a:pPr>
            <a:r>
              <a:rPr sz="3600" u="sng" dirty="0">
                <a:uFill>
                  <a:solidFill>
                    <a:srgbClr val="000000"/>
                  </a:solidFill>
                </a:uFill>
              </a:rPr>
              <a:t>STEP</a:t>
            </a:r>
            <a:r>
              <a:rPr sz="3600" u="sng" spc="-165" dirty="0">
                <a:uFill>
                  <a:solidFill>
                    <a:srgbClr val="000000"/>
                  </a:solidFill>
                </a:uFill>
              </a:rPr>
              <a:t> </a:t>
            </a:r>
            <a:r>
              <a:rPr sz="3600" u="sng" dirty="0">
                <a:uFill>
                  <a:solidFill>
                    <a:srgbClr val="000000"/>
                  </a:solidFill>
                </a:uFill>
              </a:rPr>
              <a:t>3:</a:t>
            </a:r>
            <a:r>
              <a:rPr sz="3600" u="sng" spc="-80" dirty="0">
                <a:uFill>
                  <a:solidFill>
                    <a:srgbClr val="000000"/>
                  </a:solidFill>
                </a:uFill>
              </a:rPr>
              <a:t> </a:t>
            </a:r>
            <a:r>
              <a:rPr sz="3600" u="sng" spc="-50" dirty="0">
                <a:uFill>
                  <a:solidFill>
                    <a:srgbClr val="000000"/>
                  </a:solidFill>
                </a:uFill>
              </a:rPr>
              <a:t>Attach</a:t>
            </a:r>
            <a:r>
              <a:rPr sz="3600" u="sng" spc="-155" dirty="0">
                <a:uFill>
                  <a:solidFill>
                    <a:srgbClr val="000000"/>
                  </a:solidFill>
                </a:uFill>
              </a:rPr>
              <a:t> </a:t>
            </a:r>
            <a:r>
              <a:rPr sz="3600" u="sng" spc="-40" dirty="0">
                <a:uFill>
                  <a:solidFill>
                    <a:srgbClr val="000000"/>
                  </a:solidFill>
                </a:uFill>
              </a:rPr>
              <a:t>Relevant</a:t>
            </a:r>
            <a:r>
              <a:rPr sz="3600" u="sng" spc="-130" dirty="0">
                <a:uFill>
                  <a:solidFill>
                    <a:srgbClr val="000000"/>
                  </a:solidFill>
                </a:uFill>
              </a:rPr>
              <a:t> </a:t>
            </a:r>
            <a:r>
              <a:rPr sz="3600" u="sng" spc="-10" dirty="0">
                <a:uFill>
                  <a:solidFill>
                    <a:srgbClr val="000000"/>
                  </a:solidFill>
                </a:uFill>
              </a:rPr>
              <a:t>Documents:</a:t>
            </a:r>
            <a:endParaRPr sz="3600"/>
          </a:p>
        </p:txBody>
      </p:sp>
      <p:sp>
        <p:nvSpPr>
          <p:cNvPr id="3" name="object 3"/>
          <p:cNvSpPr txBox="1"/>
          <p:nvPr/>
        </p:nvSpPr>
        <p:spPr>
          <a:xfrm>
            <a:off x="492658" y="962101"/>
            <a:ext cx="11127105" cy="4846320"/>
          </a:xfrm>
          <a:prstGeom prst="rect">
            <a:avLst/>
          </a:prstGeom>
        </p:spPr>
        <p:txBody>
          <a:bodyPr vert="horz" wrap="square" lIns="0" tIns="29209" rIns="0" bIns="0" rtlCol="0">
            <a:spAutoFit/>
          </a:bodyPr>
          <a:lstStyle/>
          <a:p>
            <a:pPr marL="12700" marR="181610">
              <a:lnSpc>
                <a:spcPts val="3350"/>
              </a:lnSpc>
              <a:spcBef>
                <a:spcPts val="229"/>
              </a:spcBef>
            </a:pPr>
            <a:r>
              <a:rPr sz="2800" i="1" dirty="0">
                <a:latin typeface="Corbel"/>
                <a:cs typeface="Corbel"/>
              </a:rPr>
              <a:t>Copies</a:t>
            </a:r>
            <a:r>
              <a:rPr sz="2800" i="1" spc="-80" dirty="0">
                <a:latin typeface="Corbel"/>
                <a:cs typeface="Corbel"/>
              </a:rPr>
              <a:t> </a:t>
            </a:r>
            <a:r>
              <a:rPr sz="2800" i="1" dirty="0">
                <a:latin typeface="Corbel"/>
                <a:cs typeface="Corbel"/>
              </a:rPr>
              <a:t>of</a:t>
            </a:r>
            <a:r>
              <a:rPr sz="2800" i="1" spc="-30" dirty="0">
                <a:latin typeface="Corbel"/>
                <a:cs typeface="Corbel"/>
              </a:rPr>
              <a:t> </a:t>
            </a:r>
            <a:r>
              <a:rPr sz="2800" i="1" dirty="0">
                <a:latin typeface="Corbel"/>
                <a:cs typeface="Corbel"/>
              </a:rPr>
              <a:t>material</a:t>
            </a:r>
            <a:r>
              <a:rPr sz="2800" i="1" spc="-135" dirty="0">
                <a:latin typeface="Corbel"/>
                <a:cs typeface="Corbel"/>
              </a:rPr>
              <a:t> </a:t>
            </a:r>
            <a:r>
              <a:rPr sz="2800" i="1" dirty="0">
                <a:latin typeface="Corbel"/>
                <a:cs typeface="Corbel"/>
              </a:rPr>
              <a:t>evidence</a:t>
            </a:r>
            <a:r>
              <a:rPr sz="2800" i="1" spc="-25" dirty="0">
                <a:latin typeface="Corbel"/>
                <a:cs typeface="Corbel"/>
              </a:rPr>
              <a:t> </a:t>
            </a:r>
            <a:r>
              <a:rPr sz="2800" i="1" dirty="0">
                <a:latin typeface="Corbel"/>
                <a:cs typeface="Corbel"/>
              </a:rPr>
              <a:t>and</a:t>
            </a:r>
            <a:r>
              <a:rPr sz="2800" i="1" spc="-40" dirty="0">
                <a:latin typeface="Corbel"/>
                <a:cs typeface="Corbel"/>
              </a:rPr>
              <a:t> </a:t>
            </a:r>
            <a:r>
              <a:rPr sz="2800" i="1" dirty="0">
                <a:latin typeface="Corbel"/>
                <a:cs typeface="Corbel"/>
              </a:rPr>
              <a:t>relevant</a:t>
            </a:r>
            <a:r>
              <a:rPr sz="2800" i="1" spc="-100" dirty="0">
                <a:latin typeface="Corbel"/>
                <a:cs typeface="Corbel"/>
              </a:rPr>
              <a:t> </a:t>
            </a:r>
            <a:r>
              <a:rPr sz="2800" i="1" dirty="0">
                <a:latin typeface="Corbel"/>
                <a:cs typeface="Corbel"/>
              </a:rPr>
              <a:t>documents</a:t>
            </a:r>
            <a:r>
              <a:rPr sz="2800" i="1" spc="-40" dirty="0">
                <a:latin typeface="Corbel"/>
                <a:cs typeface="Corbel"/>
              </a:rPr>
              <a:t> </a:t>
            </a:r>
            <a:r>
              <a:rPr sz="2800" i="1" dirty="0">
                <a:latin typeface="Corbel"/>
                <a:cs typeface="Corbel"/>
              </a:rPr>
              <a:t>that</a:t>
            </a:r>
            <a:r>
              <a:rPr sz="2800" i="1" spc="-100" dirty="0">
                <a:latin typeface="Corbel"/>
                <a:cs typeface="Corbel"/>
              </a:rPr>
              <a:t> </a:t>
            </a:r>
            <a:r>
              <a:rPr sz="2800" i="1" dirty="0">
                <a:latin typeface="Corbel"/>
                <a:cs typeface="Corbel"/>
              </a:rPr>
              <a:t>support</a:t>
            </a:r>
            <a:r>
              <a:rPr sz="2800" i="1" spc="-60" dirty="0">
                <a:latin typeface="Corbel"/>
                <a:cs typeface="Corbel"/>
              </a:rPr>
              <a:t> </a:t>
            </a:r>
            <a:r>
              <a:rPr sz="2800" i="1" dirty="0">
                <a:latin typeface="Corbel"/>
                <a:cs typeface="Corbel"/>
              </a:rPr>
              <a:t>your</a:t>
            </a:r>
            <a:r>
              <a:rPr sz="2800" i="1" spc="-30" dirty="0">
                <a:latin typeface="Corbel"/>
                <a:cs typeface="Corbel"/>
              </a:rPr>
              <a:t> </a:t>
            </a:r>
            <a:r>
              <a:rPr sz="2800" i="1" dirty="0">
                <a:latin typeface="Corbel"/>
                <a:cs typeface="Corbel"/>
              </a:rPr>
              <a:t>case</a:t>
            </a:r>
            <a:r>
              <a:rPr sz="2800" i="1" spc="-30" dirty="0">
                <a:latin typeface="Corbel"/>
                <a:cs typeface="Corbel"/>
              </a:rPr>
              <a:t> </a:t>
            </a:r>
            <a:r>
              <a:rPr sz="2800" i="1" spc="-25" dirty="0">
                <a:latin typeface="Corbel"/>
                <a:cs typeface="Corbel"/>
              </a:rPr>
              <a:t>in </a:t>
            </a:r>
            <a:r>
              <a:rPr sz="2800" i="1" spc="-10" dirty="0">
                <a:latin typeface="Corbel"/>
                <a:cs typeface="Corbel"/>
              </a:rPr>
              <a:t>Consumer</a:t>
            </a:r>
            <a:r>
              <a:rPr sz="2800" i="1" spc="-160" dirty="0">
                <a:latin typeface="Corbel"/>
                <a:cs typeface="Corbel"/>
              </a:rPr>
              <a:t> </a:t>
            </a:r>
            <a:r>
              <a:rPr sz="2800" i="1" dirty="0">
                <a:latin typeface="Corbel"/>
                <a:cs typeface="Corbel"/>
              </a:rPr>
              <a:t>Court</a:t>
            </a:r>
            <a:r>
              <a:rPr sz="2800" i="1" spc="-55" dirty="0">
                <a:latin typeface="Corbel"/>
                <a:cs typeface="Corbel"/>
              </a:rPr>
              <a:t> </a:t>
            </a:r>
            <a:r>
              <a:rPr sz="2800" i="1" dirty="0">
                <a:latin typeface="Corbel"/>
                <a:cs typeface="Corbel"/>
              </a:rPr>
              <a:t>are</a:t>
            </a:r>
            <a:r>
              <a:rPr sz="2800" i="1" spc="-50" dirty="0">
                <a:latin typeface="Corbel"/>
                <a:cs typeface="Corbel"/>
              </a:rPr>
              <a:t> </a:t>
            </a:r>
            <a:r>
              <a:rPr sz="2800" i="1" spc="-10" dirty="0">
                <a:latin typeface="Corbel"/>
                <a:cs typeface="Corbel"/>
              </a:rPr>
              <a:t>important.</a:t>
            </a:r>
            <a:r>
              <a:rPr sz="2800" i="1" spc="-375" dirty="0">
                <a:latin typeface="Corbel"/>
                <a:cs typeface="Corbel"/>
              </a:rPr>
              <a:t> </a:t>
            </a:r>
            <a:r>
              <a:rPr sz="2800" i="1" dirty="0">
                <a:latin typeface="Corbel"/>
                <a:cs typeface="Corbel"/>
              </a:rPr>
              <a:t>These</a:t>
            </a:r>
            <a:r>
              <a:rPr sz="2800" i="1" spc="-50" dirty="0">
                <a:latin typeface="Corbel"/>
                <a:cs typeface="Corbel"/>
              </a:rPr>
              <a:t> </a:t>
            </a:r>
            <a:r>
              <a:rPr sz="2800" i="1" dirty="0">
                <a:latin typeface="Corbel"/>
                <a:cs typeface="Corbel"/>
              </a:rPr>
              <a:t>documents</a:t>
            </a:r>
            <a:r>
              <a:rPr sz="2800" i="1" spc="-30" dirty="0">
                <a:latin typeface="Corbel"/>
                <a:cs typeface="Corbel"/>
              </a:rPr>
              <a:t> </a:t>
            </a:r>
            <a:r>
              <a:rPr sz="2800" i="1" spc="-10" dirty="0">
                <a:latin typeface="Corbel"/>
                <a:cs typeface="Corbel"/>
              </a:rPr>
              <a:t>include:</a:t>
            </a:r>
            <a:endParaRPr sz="2800">
              <a:latin typeface="Corbel"/>
              <a:cs typeface="Corbel"/>
            </a:endParaRPr>
          </a:p>
          <a:p>
            <a:pPr marL="12700">
              <a:lnSpc>
                <a:spcPts val="3240"/>
              </a:lnSpc>
            </a:pPr>
            <a:r>
              <a:rPr sz="2800" i="1" dirty="0">
                <a:latin typeface="Corbel"/>
                <a:cs typeface="Corbel"/>
              </a:rPr>
              <a:t>A</a:t>
            </a:r>
            <a:r>
              <a:rPr sz="2800" i="1" spc="-30" dirty="0">
                <a:latin typeface="Corbel"/>
                <a:cs typeface="Corbel"/>
              </a:rPr>
              <a:t> </a:t>
            </a:r>
            <a:r>
              <a:rPr sz="2800" i="1" dirty="0">
                <a:latin typeface="Corbel"/>
                <a:cs typeface="Corbel"/>
              </a:rPr>
              <a:t>copy</a:t>
            </a:r>
            <a:r>
              <a:rPr sz="2800" i="1" spc="10" dirty="0">
                <a:latin typeface="Corbel"/>
                <a:cs typeface="Corbel"/>
              </a:rPr>
              <a:t> </a:t>
            </a:r>
            <a:r>
              <a:rPr sz="2800" i="1" dirty="0">
                <a:latin typeface="Corbel"/>
                <a:cs typeface="Corbel"/>
              </a:rPr>
              <a:t>of</a:t>
            </a:r>
            <a:r>
              <a:rPr sz="2800" i="1" spc="-20" dirty="0">
                <a:latin typeface="Corbel"/>
                <a:cs typeface="Corbel"/>
              </a:rPr>
              <a:t> </a:t>
            </a:r>
            <a:r>
              <a:rPr sz="2800" i="1" dirty="0">
                <a:latin typeface="Corbel"/>
                <a:cs typeface="Corbel"/>
              </a:rPr>
              <a:t>the</a:t>
            </a:r>
            <a:r>
              <a:rPr sz="2800" i="1" spc="-60" dirty="0">
                <a:latin typeface="Corbel"/>
                <a:cs typeface="Corbel"/>
              </a:rPr>
              <a:t> </a:t>
            </a:r>
            <a:r>
              <a:rPr sz="2800" i="1" dirty="0">
                <a:latin typeface="Corbel"/>
                <a:cs typeface="Corbel"/>
              </a:rPr>
              <a:t>bill,</a:t>
            </a:r>
            <a:r>
              <a:rPr sz="2800" i="1" spc="-60" dirty="0">
                <a:latin typeface="Corbel"/>
                <a:cs typeface="Corbel"/>
              </a:rPr>
              <a:t> </a:t>
            </a:r>
            <a:r>
              <a:rPr sz="2800" i="1" dirty="0">
                <a:latin typeface="Corbel"/>
                <a:cs typeface="Corbel"/>
              </a:rPr>
              <a:t>receipt</a:t>
            </a:r>
            <a:r>
              <a:rPr sz="2800" i="1" spc="-95" dirty="0">
                <a:latin typeface="Corbel"/>
                <a:cs typeface="Corbel"/>
              </a:rPr>
              <a:t> </a:t>
            </a:r>
            <a:r>
              <a:rPr sz="2800" i="1" dirty="0">
                <a:latin typeface="Corbel"/>
                <a:cs typeface="Corbel"/>
              </a:rPr>
              <a:t>of</a:t>
            </a:r>
            <a:r>
              <a:rPr sz="2800" i="1" spc="-20" dirty="0">
                <a:latin typeface="Corbel"/>
                <a:cs typeface="Corbel"/>
              </a:rPr>
              <a:t> </a:t>
            </a:r>
            <a:r>
              <a:rPr sz="2800" i="1" spc="-10" dirty="0">
                <a:latin typeface="Corbel"/>
                <a:cs typeface="Corbel"/>
              </a:rPr>
              <a:t>delivery,</a:t>
            </a:r>
            <a:r>
              <a:rPr sz="2800" i="1" spc="-95" dirty="0">
                <a:latin typeface="Corbel"/>
                <a:cs typeface="Corbel"/>
              </a:rPr>
              <a:t> </a:t>
            </a:r>
            <a:r>
              <a:rPr sz="2800" i="1" dirty="0">
                <a:latin typeface="Corbel"/>
                <a:cs typeface="Corbel"/>
              </a:rPr>
              <a:t>packaging</a:t>
            </a:r>
            <a:r>
              <a:rPr sz="2800" i="1" spc="-30" dirty="0">
                <a:latin typeface="Corbel"/>
                <a:cs typeface="Corbel"/>
              </a:rPr>
              <a:t> </a:t>
            </a:r>
            <a:r>
              <a:rPr sz="2800" i="1" dirty="0">
                <a:latin typeface="Corbel"/>
                <a:cs typeface="Corbel"/>
              </a:rPr>
              <a:t>of</a:t>
            </a:r>
            <a:r>
              <a:rPr sz="2800" i="1" spc="-20" dirty="0">
                <a:latin typeface="Corbel"/>
                <a:cs typeface="Corbel"/>
              </a:rPr>
              <a:t> </a:t>
            </a:r>
            <a:r>
              <a:rPr sz="2800" i="1" dirty="0">
                <a:latin typeface="Corbel"/>
                <a:cs typeface="Corbel"/>
              </a:rPr>
              <a:t>a</a:t>
            </a:r>
            <a:r>
              <a:rPr sz="2800" i="1" spc="-20" dirty="0">
                <a:latin typeface="Corbel"/>
                <a:cs typeface="Corbel"/>
              </a:rPr>
              <a:t> </a:t>
            </a:r>
            <a:r>
              <a:rPr sz="2800" i="1" dirty="0">
                <a:latin typeface="Corbel"/>
                <a:cs typeface="Corbel"/>
              </a:rPr>
              <a:t>product,</a:t>
            </a:r>
            <a:r>
              <a:rPr sz="2800" i="1" spc="-60" dirty="0">
                <a:latin typeface="Corbel"/>
                <a:cs typeface="Corbel"/>
              </a:rPr>
              <a:t> </a:t>
            </a:r>
            <a:r>
              <a:rPr sz="2800" i="1" dirty="0">
                <a:latin typeface="Corbel"/>
                <a:cs typeface="Corbel"/>
              </a:rPr>
              <a:t>a</a:t>
            </a:r>
            <a:r>
              <a:rPr sz="2800" i="1" spc="-20" dirty="0">
                <a:latin typeface="Corbel"/>
                <a:cs typeface="Corbel"/>
              </a:rPr>
              <a:t> </a:t>
            </a:r>
            <a:r>
              <a:rPr sz="2800" i="1" dirty="0">
                <a:latin typeface="Corbel"/>
                <a:cs typeface="Corbel"/>
              </a:rPr>
              <a:t>record</a:t>
            </a:r>
            <a:r>
              <a:rPr sz="2800" i="1" spc="-25" dirty="0">
                <a:latin typeface="Corbel"/>
                <a:cs typeface="Corbel"/>
              </a:rPr>
              <a:t> </a:t>
            </a:r>
            <a:r>
              <a:rPr sz="2800" i="1" dirty="0">
                <a:latin typeface="Corbel"/>
                <a:cs typeface="Corbel"/>
              </a:rPr>
              <a:t>of</a:t>
            </a:r>
            <a:r>
              <a:rPr sz="2800" i="1" spc="-20" dirty="0">
                <a:latin typeface="Corbel"/>
                <a:cs typeface="Corbel"/>
              </a:rPr>
              <a:t> </a:t>
            </a:r>
            <a:r>
              <a:rPr sz="2800" i="1" spc="-10" dirty="0">
                <a:latin typeface="Corbel"/>
                <a:cs typeface="Corbel"/>
              </a:rPr>
              <a:t>online</a:t>
            </a:r>
            <a:endParaRPr sz="2800">
              <a:latin typeface="Corbel"/>
              <a:cs typeface="Corbel"/>
            </a:endParaRPr>
          </a:p>
          <a:p>
            <a:pPr marL="12700" marR="6503034">
              <a:lnSpc>
                <a:spcPts val="3350"/>
              </a:lnSpc>
              <a:spcBef>
                <a:spcPts val="145"/>
              </a:spcBef>
            </a:pPr>
            <a:r>
              <a:rPr sz="2800" i="1" dirty="0">
                <a:latin typeface="Corbel"/>
                <a:cs typeface="Corbel"/>
              </a:rPr>
              <a:t>booking</a:t>
            </a:r>
            <a:r>
              <a:rPr sz="2800" i="1" spc="-20" dirty="0">
                <a:latin typeface="Corbel"/>
                <a:cs typeface="Corbel"/>
              </a:rPr>
              <a:t> </a:t>
            </a:r>
            <a:r>
              <a:rPr sz="2800" i="1" dirty="0">
                <a:latin typeface="Corbel"/>
                <a:cs typeface="Corbel"/>
              </a:rPr>
              <a:t>of</a:t>
            </a:r>
            <a:r>
              <a:rPr sz="2800" i="1" spc="-45" dirty="0">
                <a:latin typeface="Corbel"/>
                <a:cs typeface="Corbel"/>
              </a:rPr>
              <a:t> </a:t>
            </a:r>
            <a:r>
              <a:rPr sz="2800" i="1" dirty="0">
                <a:latin typeface="Corbel"/>
                <a:cs typeface="Corbel"/>
              </a:rPr>
              <a:t>the</a:t>
            </a:r>
            <a:r>
              <a:rPr sz="2800" i="1" spc="-80" dirty="0">
                <a:latin typeface="Corbel"/>
                <a:cs typeface="Corbel"/>
              </a:rPr>
              <a:t> </a:t>
            </a:r>
            <a:r>
              <a:rPr sz="2800" i="1" dirty="0">
                <a:latin typeface="Corbel"/>
                <a:cs typeface="Corbel"/>
              </a:rPr>
              <a:t>goods</a:t>
            </a:r>
            <a:r>
              <a:rPr sz="2800" i="1" spc="-25" dirty="0">
                <a:latin typeface="Corbel"/>
                <a:cs typeface="Corbel"/>
              </a:rPr>
              <a:t> </a:t>
            </a:r>
            <a:r>
              <a:rPr sz="2800" i="1" spc="-10" dirty="0">
                <a:latin typeface="Corbel"/>
                <a:cs typeface="Corbel"/>
              </a:rPr>
              <a:t>bought Warranty/Guarantee</a:t>
            </a:r>
            <a:r>
              <a:rPr sz="2800" i="1" spc="-120" dirty="0">
                <a:latin typeface="Corbel"/>
                <a:cs typeface="Corbel"/>
              </a:rPr>
              <a:t> </a:t>
            </a:r>
            <a:r>
              <a:rPr sz="2800" i="1" spc="-10" dirty="0">
                <a:latin typeface="Corbel"/>
                <a:cs typeface="Corbel"/>
              </a:rPr>
              <a:t>certificates</a:t>
            </a:r>
            <a:endParaRPr sz="2800">
              <a:latin typeface="Corbel"/>
              <a:cs typeface="Corbel"/>
            </a:endParaRPr>
          </a:p>
          <a:p>
            <a:pPr marL="71755">
              <a:lnSpc>
                <a:spcPts val="3240"/>
              </a:lnSpc>
            </a:pPr>
            <a:r>
              <a:rPr sz="2800" i="1" dirty="0">
                <a:latin typeface="Corbel"/>
                <a:cs typeface="Corbel"/>
              </a:rPr>
              <a:t>A</a:t>
            </a:r>
            <a:r>
              <a:rPr sz="2800" i="1" spc="10" dirty="0">
                <a:latin typeface="Corbel"/>
                <a:cs typeface="Corbel"/>
              </a:rPr>
              <a:t> </a:t>
            </a:r>
            <a:r>
              <a:rPr sz="2800" i="1" dirty="0">
                <a:latin typeface="Corbel"/>
                <a:cs typeface="Corbel"/>
              </a:rPr>
              <a:t>copy</a:t>
            </a:r>
            <a:r>
              <a:rPr sz="2800" i="1" spc="-20" dirty="0">
                <a:latin typeface="Corbel"/>
                <a:cs typeface="Corbel"/>
              </a:rPr>
              <a:t> </a:t>
            </a:r>
            <a:r>
              <a:rPr sz="2800" i="1" dirty="0">
                <a:latin typeface="Corbel"/>
                <a:cs typeface="Corbel"/>
              </a:rPr>
              <a:t>of</a:t>
            </a:r>
            <a:r>
              <a:rPr sz="2800" i="1" spc="-20" dirty="0">
                <a:latin typeface="Corbel"/>
                <a:cs typeface="Corbel"/>
              </a:rPr>
              <a:t> </a:t>
            </a:r>
            <a:r>
              <a:rPr sz="2800" i="1" dirty="0">
                <a:latin typeface="Corbel"/>
                <a:cs typeface="Corbel"/>
              </a:rPr>
              <a:t>the</a:t>
            </a:r>
            <a:r>
              <a:rPr sz="2800" i="1" spc="-55" dirty="0">
                <a:latin typeface="Corbel"/>
                <a:cs typeface="Corbel"/>
              </a:rPr>
              <a:t> </a:t>
            </a:r>
            <a:r>
              <a:rPr sz="2800" i="1" dirty="0">
                <a:latin typeface="Corbel"/>
                <a:cs typeface="Corbel"/>
              </a:rPr>
              <a:t>written</a:t>
            </a:r>
            <a:r>
              <a:rPr sz="2800" i="1" spc="-114" dirty="0">
                <a:latin typeface="Corbel"/>
                <a:cs typeface="Corbel"/>
              </a:rPr>
              <a:t> </a:t>
            </a:r>
            <a:r>
              <a:rPr sz="2800" i="1" dirty="0">
                <a:latin typeface="Corbel"/>
                <a:cs typeface="Corbel"/>
              </a:rPr>
              <a:t>complaint</a:t>
            </a:r>
            <a:r>
              <a:rPr sz="2800" i="1" spc="-55" dirty="0">
                <a:latin typeface="Corbel"/>
                <a:cs typeface="Corbel"/>
              </a:rPr>
              <a:t> </a:t>
            </a:r>
            <a:r>
              <a:rPr sz="2800" i="1" dirty="0">
                <a:latin typeface="Corbel"/>
                <a:cs typeface="Corbel"/>
              </a:rPr>
              <a:t>and</a:t>
            </a:r>
            <a:r>
              <a:rPr sz="2800" i="1" spc="-35" dirty="0">
                <a:latin typeface="Corbel"/>
                <a:cs typeface="Corbel"/>
              </a:rPr>
              <a:t> </a:t>
            </a:r>
            <a:r>
              <a:rPr sz="2800" i="1" dirty="0">
                <a:latin typeface="Corbel"/>
                <a:cs typeface="Corbel"/>
              </a:rPr>
              <a:t>notice</a:t>
            </a:r>
            <a:r>
              <a:rPr sz="2800" i="1" spc="-15" dirty="0">
                <a:latin typeface="Corbel"/>
                <a:cs typeface="Corbel"/>
              </a:rPr>
              <a:t> </a:t>
            </a:r>
            <a:r>
              <a:rPr sz="2800" i="1" dirty="0">
                <a:latin typeface="Corbel"/>
                <a:cs typeface="Corbel"/>
              </a:rPr>
              <a:t>sent</a:t>
            </a:r>
            <a:r>
              <a:rPr sz="2800" i="1" spc="-20" dirty="0">
                <a:latin typeface="Corbel"/>
                <a:cs typeface="Corbel"/>
              </a:rPr>
              <a:t> </a:t>
            </a:r>
            <a:r>
              <a:rPr sz="2800" i="1" dirty="0">
                <a:latin typeface="Corbel"/>
                <a:cs typeface="Corbel"/>
              </a:rPr>
              <a:t>to</a:t>
            </a:r>
            <a:r>
              <a:rPr sz="2800" i="1" spc="-45" dirty="0">
                <a:latin typeface="Corbel"/>
                <a:cs typeface="Corbel"/>
              </a:rPr>
              <a:t> </a:t>
            </a:r>
            <a:r>
              <a:rPr sz="2800" i="1" dirty="0">
                <a:latin typeface="Corbel"/>
                <a:cs typeface="Corbel"/>
              </a:rPr>
              <a:t>the</a:t>
            </a:r>
            <a:r>
              <a:rPr sz="2800" i="1" spc="-55" dirty="0">
                <a:latin typeface="Corbel"/>
                <a:cs typeface="Corbel"/>
              </a:rPr>
              <a:t> </a:t>
            </a:r>
            <a:r>
              <a:rPr sz="2800" i="1" spc="-10" dirty="0">
                <a:latin typeface="Corbel"/>
                <a:cs typeface="Corbel"/>
              </a:rPr>
              <a:t>manufacturer/seller.</a:t>
            </a:r>
            <a:endParaRPr sz="2800">
              <a:latin typeface="Corbel"/>
              <a:cs typeface="Corbel"/>
            </a:endParaRPr>
          </a:p>
          <a:p>
            <a:pPr marL="12700">
              <a:lnSpc>
                <a:spcPct val="100000"/>
              </a:lnSpc>
              <a:spcBef>
                <a:spcPts val="3334"/>
              </a:spcBef>
            </a:pPr>
            <a:r>
              <a:rPr sz="3600" i="1" u="sng" dirty="0">
                <a:uFill>
                  <a:solidFill>
                    <a:srgbClr val="000000"/>
                  </a:solidFill>
                </a:uFill>
                <a:latin typeface="Calibri Light"/>
                <a:cs typeface="Calibri Light"/>
              </a:rPr>
              <a:t>STEP</a:t>
            </a:r>
            <a:r>
              <a:rPr sz="3600" i="1" u="sng" spc="-150" dirty="0">
                <a:uFill>
                  <a:solidFill>
                    <a:srgbClr val="000000"/>
                  </a:solidFill>
                </a:uFill>
                <a:latin typeface="Calibri Light"/>
                <a:cs typeface="Calibri Light"/>
              </a:rPr>
              <a:t> </a:t>
            </a:r>
            <a:r>
              <a:rPr sz="3600" i="1" u="sng" dirty="0">
                <a:uFill>
                  <a:solidFill>
                    <a:srgbClr val="000000"/>
                  </a:solidFill>
                </a:uFill>
                <a:latin typeface="Calibri Light"/>
                <a:cs typeface="Calibri Light"/>
              </a:rPr>
              <a:t>4:</a:t>
            </a:r>
            <a:r>
              <a:rPr sz="3600" i="1" u="sng" spc="-70" dirty="0">
                <a:uFill>
                  <a:solidFill>
                    <a:srgbClr val="000000"/>
                  </a:solidFill>
                </a:uFill>
                <a:latin typeface="Calibri Light"/>
                <a:cs typeface="Calibri Light"/>
              </a:rPr>
              <a:t> </a:t>
            </a:r>
            <a:r>
              <a:rPr sz="3600" i="1" u="sng" spc="-35" dirty="0">
                <a:uFill>
                  <a:solidFill>
                    <a:srgbClr val="000000"/>
                  </a:solidFill>
                </a:uFill>
                <a:latin typeface="Calibri Light"/>
                <a:cs typeface="Calibri Light"/>
              </a:rPr>
              <a:t>Appropriate</a:t>
            </a:r>
            <a:r>
              <a:rPr sz="3600" i="1" u="sng" spc="-155" dirty="0">
                <a:uFill>
                  <a:solidFill>
                    <a:srgbClr val="000000"/>
                  </a:solidFill>
                </a:uFill>
                <a:latin typeface="Calibri Light"/>
                <a:cs typeface="Calibri Light"/>
              </a:rPr>
              <a:t> </a:t>
            </a:r>
            <a:r>
              <a:rPr sz="3600" i="1" u="sng" spc="-10" dirty="0">
                <a:uFill>
                  <a:solidFill>
                    <a:srgbClr val="000000"/>
                  </a:solidFill>
                </a:uFill>
                <a:latin typeface="Calibri Light"/>
                <a:cs typeface="Calibri Light"/>
              </a:rPr>
              <a:t>Forum:</a:t>
            </a:r>
            <a:endParaRPr sz="3600">
              <a:latin typeface="Calibri Light"/>
              <a:cs typeface="Calibri Light"/>
            </a:endParaRPr>
          </a:p>
          <a:p>
            <a:pPr marL="12700" marR="5080">
              <a:lnSpc>
                <a:spcPct val="100200"/>
              </a:lnSpc>
              <a:spcBef>
                <a:spcPts val="40"/>
              </a:spcBef>
            </a:pPr>
            <a:r>
              <a:rPr sz="2800" i="1" dirty="0">
                <a:latin typeface="Corbel"/>
                <a:cs typeface="Corbel"/>
              </a:rPr>
              <a:t>Choose</a:t>
            </a:r>
            <a:r>
              <a:rPr sz="2800" i="1" spc="-20" dirty="0">
                <a:latin typeface="Corbel"/>
                <a:cs typeface="Corbel"/>
              </a:rPr>
              <a:t> </a:t>
            </a:r>
            <a:r>
              <a:rPr sz="2800" i="1" dirty="0">
                <a:latin typeface="Corbel"/>
                <a:cs typeface="Corbel"/>
              </a:rPr>
              <a:t>the</a:t>
            </a:r>
            <a:r>
              <a:rPr sz="2800" i="1" spc="-55" dirty="0">
                <a:latin typeface="Corbel"/>
                <a:cs typeface="Corbel"/>
              </a:rPr>
              <a:t> </a:t>
            </a:r>
            <a:r>
              <a:rPr sz="2800" i="1" dirty="0">
                <a:latin typeface="Corbel"/>
                <a:cs typeface="Corbel"/>
              </a:rPr>
              <a:t>appropriate</a:t>
            </a:r>
            <a:r>
              <a:rPr sz="2800" i="1" spc="-125" dirty="0">
                <a:latin typeface="Corbel"/>
                <a:cs typeface="Corbel"/>
              </a:rPr>
              <a:t> </a:t>
            </a:r>
            <a:r>
              <a:rPr sz="2800" i="1" dirty="0">
                <a:latin typeface="Corbel"/>
                <a:cs typeface="Corbel"/>
              </a:rPr>
              <a:t>forum</a:t>
            </a:r>
            <a:r>
              <a:rPr sz="2800" i="1" spc="-30" dirty="0">
                <a:latin typeface="Corbel"/>
                <a:cs typeface="Corbel"/>
              </a:rPr>
              <a:t> </a:t>
            </a:r>
            <a:r>
              <a:rPr sz="2800" i="1" dirty="0">
                <a:latin typeface="Corbel"/>
                <a:cs typeface="Corbel"/>
              </a:rPr>
              <a:t>for</a:t>
            </a:r>
            <a:r>
              <a:rPr sz="2800" i="1" spc="-20" dirty="0">
                <a:latin typeface="Corbel"/>
                <a:cs typeface="Corbel"/>
              </a:rPr>
              <a:t> </a:t>
            </a:r>
            <a:r>
              <a:rPr sz="2800" i="1" dirty="0">
                <a:latin typeface="Corbel"/>
                <a:cs typeface="Corbel"/>
              </a:rPr>
              <a:t>filing</a:t>
            </a:r>
            <a:r>
              <a:rPr sz="2800" i="1" spc="-60" dirty="0">
                <a:latin typeface="Corbel"/>
                <a:cs typeface="Corbel"/>
              </a:rPr>
              <a:t> </a:t>
            </a:r>
            <a:r>
              <a:rPr sz="2800" i="1" dirty="0">
                <a:latin typeface="Corbel"/>
                <a:cs typeface="Corbel"/>
              </a:rPr>
              <a:t>the</a:t>
            </a:r>
            <a:r>
              <a:rPr sz="2800" i="1" spc="-50" dirty="0">
                <a:latin typeface="Corbel"/>
                <a:cs typeface="Corbel"/>
              </a:rPr>
              <a:t> </a:t>
            </a:r>
            <a:r>
              <a:rPr sz="2800" i="1" dirty="0">
                <a:latin typeface="Corbel"/>
                <a:cs typeface="Corbel"/>
              </a:rPr>
              <a:t>complaint</a:t>
            </a:r>
            <a:r>
              <a:rPr sz="2800" i="1" spc="-55" dirty="0">
                <a:latin typeface="Corbel"/>
                <a:cs typeface="Corbel"/>
              </a:rPr>
              <a:t> </a:t>
            </a:r>
            <a:r>
              <a:rPr sz="2800" i="1" dirty="0">
                <a:latin typeface="Corbel"/>
                <a:cs typeface="Corbel"/>
              </a:rPr>
              <a:t>in</a:t>
            </a:r>
            <a:r>
              <a:rPr sz="2800" i="1" spc="-10" dirty="0">
                <a:latin typeface="Corbel"/>
                <a:cs typeface="Corbel"/>
              </a:rPr>
              <a:t> accordance</a:t>
            </a:r>
            <a:r>
              <a:rPr sz="2800" i="1" spc="-55" dirty="0">
                <a:latin typeface="Corbel"/>
                <a:cs typeface="Corbel"/>
              </a:rPr>
              <a:t> </a:t>
            </a:r>
            <a:r>
              <a:rPr sz="2800" i="1" dirty="0">
                <a:latin typeface="Corbel"/>
                <a:cs typeface="Corbel"/>
              </a:rPr>
              <a:t>with</a:t>
            </a:r>
            <a:r>
              <a:rPr sz="2800" i="1" spc="-60" dirty="0">
                <a:latin typeface="Corbel"/>
                <a:cs typeface="Corbel"/>
              </a:rPr>
              <a:t> </a:t>
            </a:r>
            <a:r>
              <a:rPr sz="2800" i="1" spc="-25" dirty="0">
                <a:latin typeface="Corbel"/>
                <a:cs typeface="Corbel"/>
              </a:rPr>
              <a:t>the </a:t>
            </a:r>
            <a:r>
              <a:rPr sz="2800" i="1" dirty="0">
                <a:latin typeface="Corbel"/>
                <a:cs typeface="Corbel"/>
              </a:rPr>
              <a:t>pecuniary</a:t>
            </a:r>
            <a:r>
              <a:rPr sz="2800" i="1" spc="-80" dirty="0">
                <a:latin typeface="Corbel"/>
                <a:cs typeface="Corbel"/>
              </a:rPr>
              <a:t> </a:t>
            </a:r>
            <a:r>
              <a:rPr sz="2800" i="1" dirty="0">
                <a:latin typeface="Corbel"/>
                <a:cs typeface="Corbel"/>
              </a:rPr>
              <a:t>jurisdiction</a:t>
            </a:r>
            <a:r>
              <a:rPr sz="2800" i="1" spc="-70" dirty="0">
                <a:latin typeface="Corbel"/>
                <a:cs typeface="Corbel"/>
              </a:rPr>
              <a:t> </a:t>
            </a:r>
            <a:r>
              <a:rPr sz="2800" i="1" dirty="0">
                <a:latin typeface="Corbel"/>
                <a:cs typeface="Corbel"/>
              </a:rPr>
              <a:t>which</a:t>
            </a:r>
            <a:r>
              <a:rPr sz="2800" i="1" spc="-50" dirty="0">
                <a:latin typeface="Corbel"/>
                <a:cs typeface="Corbel"/>
              </a:rPr>
              <a:t> </a:t>
            </a:r>
            <a:r>
              <a:rPr sz="2800" i="1" dirty="0">
                <a:latin typeface="Corbel"/>
                <a:cs typeface="Corbel"/>
              </a:rPr>
              <a:t>is</a:t>
            </a:r>
            <a:r>
              <a:rPr sz="2800" i="1" spc="-20" dirty="0">
                <a:latin typeface="Corbel"/>
                <a:cs typeface="Corbel"/>
              </a:rPr>
              <a:t> </a:t>
            </a:r>
            <a:r>
              <a:rPr sz="2800" i="1" dirty="0">
                <a:latin typeface="Corbel"/>
                <a:cs typeface="Corbel"/>
              </a:rPr>
              <a:t>estimated</a:t>
            </a:r>
            <a:r>
              <a:rPr sz="2800" i="1" spc="-125" dirty="0">
                <a:latin typeface="Corbel"/>
                <a:cs typeface="Corbel"/>
              </a:rPr>
              <a:t> </a:t>
            </a:r>
            <a:r>
              <a:rPr sz="2800" i="1" dirty="0">
                <a:latin typeface="Corbel"/>
                <a:cs typeface="Corbel"/>
              </a:rPr>
              <a:t>in reference</a:t>
            </a:r>
            <a:r>
              <a:rPr sz="2800" i="1" spc="-114" dirty="0">
                <a:latin typeface="Corbel"/>
                <a:cs typeface="Corbel"/>
              </a:rPr>
              <a:t> </a:t>
            </a:r>
            <a:r>
              <a:rPr sz="2800" i="1" dirty="0">
                <a:latin typeface="Corbel"/>
                <a:cs typeface="Corbel"/>
              </a:rPr>
              <a:t>to</a:t>
            </a:r>
            <a:r>
              <a:rPr sz="2800" i="1" spc="-30" dirty="0">
                <a:latin typeface="Corbel"/>
                <a:cs typeface="Corbel"/>
              </a:rPr>
              <a:t> </a:t>
            </a:r>
            <a:r>
              <a:rPr sz="2800" i="1" dirty="0">
                <a:latin typeface="Corbel"/>
                <a:cs typeface="Corbel"/>
              </a:rPr>
              <a:t>the</a:t>
            </a:r>
            <a:r>
              <a:rPr sz="2800" i="1" spc="-5" dirty="0">
                <a:latin typeface="Corbel"/>
                <a:cs typeface="Corbel"/>
              </a:rPr>
              <a:t> </a:t>
            </a:r>
            <a:r>
              <a:rPr sz="2800" i="1" dirty="0">
                <a:latin typeface="Corbel"/>
                <a:cs typeface="Corbel"/>
              </a:rPr>
              <a:t>total</a:t>
            </a:r>
            <a:r>
              <a:rPr sz="2800" i="1" spc="-80" dirty="0">
                <a:latin typeface="Corbel"/>
                <a:cs typeface="Corbel"/>
              </a:rPr>
              <a:t> </a:t>
            </a:r>
            <a:r>
              <a:rPr sz="2800" i="1" dirty="0">
                <a:latin typeface="Corbel"/>
                <a:cs typeface="Corbel"/>
              </a:rPr>
              <a:t>value </a:t>
            </a:r>
            <a:r>
              <a:rPr sz="2800" i="1" spc="-25" dirty="0">
                <a:latin typeface="Corbel"/>
                <a:cs typeface="Corbel"/>
              </a:rPr>
              <a:t>of</a:t>
            </a:r>
            <a:r>
              <a:rPr sz="2800" i="1" dirty="0">
                <a:latin typeface="Corbel"/>
                <a:cs typeface="Corbel"/>
              </a:rPr>
              <a:t> goods</a:t>
            </a:r>
            <a:r>
              <a:rPr sz="2800" i="1" spc="-15" dirty="0">
                <a:latin typeface="Corbel"/>
                <a:cs typeface="Corbel"/>
              </a:rPr>
              <a:t> </a:t>
            </a:r>
            <a:r>
              <a:rPr sz="2800" i="1" dirty="0">
                <a:latin typeface="Corbel"/>
                <a:cs typeface="Corbel"/>
              </a:rPr>
              <a:t>and</a:t>
            </a:r>
            <a:r>
              <a:rPr sz="2800" i="1" spc="-45" dirty="0">
                <a:latin typeface="Corbel"/>
                <a:cs typeface="Corbel"/>
              </a:rPr>
              <a:t> </a:t>
            </a:r>
            <a:r>
              <a:rPr sz="2800" i="1" dirty="0">
                <a:latin typeface="Corbel"/>
                <a:cs typeface="Corbel"/>
              </a:rPr>
              <a:t>services</a:t>
            </a:r>
            <a:r>
              <a:rPr sz="2800" i="1" spc="-80" dirty="0">
                <a:latin typeface="Corbel"/>
                <a:cs typeface="Corbel"/>
              </a:rPr>
              <a:t> </a:t>
            </a:r>
            <a:r>
              <a:rPr sz="2800" i="1" dirty="0">
                <a:latin typeface="Corbel"/>
                <a:cs typeface="Corbel"/>
              </a:rPr>
              <a:t>bought</a:t>
            </a:r>
            <a:r>
              <a:rPr sz="2800" i="1" spc="-35" dirty="0">
                <a:latin typeface="Corbel"/>
                <a:cs typeface="Corbel"/>
              </a:rPr>
              <a:t> </a:t>
            </a:r>
            <a:r>
              <a:rPr sz="2800" i="1" dirty="0">
                <a:latin typeface="Corbel"/>
                <a:cs typeface="Corbel"/>
              </a:rPr>
              <a:t>or</a:t>
            </a:r>
            <a:r>
              <a:rPr sz="2800" i="1" spc="-30" dirty="0">
                <a:latin typeface="Corbel"/>
                <a:cs typeface="Corbel"/>
              </a:rPr>
              <a:t> </a:t>
            </a:r>
            <a:r>
              <a:rPr sz="2800" i="1" dirty="0">
                <a:latin typeface="Corbel"/>
                <a:cs typeface="Corbel"/>
              </a:rPr>
              <a:t>availed</a:t>
            </a:r>
            <a:r>
              <a:rPr sz="2800" i="1" spc="-110" dirty="0">
                <a:latin typeface="Corbel"/>
                <a:cs typeface="Corbel"/>
              </a:rPr>
              <a:t> </a:t>
            </a:r>
            <a:r>
              <a:rPr sz="2800" i="1" dirty="0">
                <a:latin typeface="Corbel"/>
                <a:cs typeface="Corbel"/>
              </a:rPr>
              <a:t>and</a:t>
            </a:r>
            <a:r>
              <a:rPr sz="2800" i="1" spc="-45" dirty="0">
                <a:latin typeface="Corbel"/>
                <a:cs typeface="Corbel"/>
              </a:rPr>
              <a:t> </a:t>
            </a:r>
            <a:r>
              <a:rPr sz="2800" i="1" dirty="0">
                <a:latin typeface="Corbel"/>
                <a:cs typeface="Corbel"/>
              </a:rPr>
              <a:t>the</a:t>
            </a:r>
            <a:r>
              <a:rPr sz="2800" i="1" spc="-25" dirty="0">
                <a:latin typeface="Corbel"/>
                <a:cs typeface="Corbel"/>
              </a:rPr>
              <a:t> </a:t>
            </a:r>
            <a:r>
              <a:rPr sz="2800" i="1" dirty="0">
                <a:latin typeface="Corbel"/>
                <a:cs typeface="Corbel"/>
              </a:rPr>
              <a:t>amount</a:t>
            </a:r>
            <a:r>
              <a:rPr sz="2800" i="1" spc="-70" dirty="0">
                <a:latin typeface="Corbel"/>
                <a:cs typeface="Corbel"/>
              </a:rPr>
              <a:t> </a:t>
            </a:r>
            <a:r>
              <a:rPr sz="2800" i="1" dirty="0">
                <a:latin typeface="Corbel"/>
                <a:cs typeface="Corbel"/>
              </a:rPr>
              <a:t>of</a:t>
            </a:r>
            <a:r>
              <a:rPr sz="2800" i="1" spc="-25" dirty="0">
                <a:latin typeface="Corbel"/>
                <a:cs typeface="Corbel"/>
              </a:rPr>
              <a:t> </a:t>
            </a:r>
            <a:r>
              <a:rPr sz="2800" i="1" dirty="0">
                <a:latin typeface="Corbel"/>
                <a:cs typeface="Corbel"/>
              </a:rPr>
              <a:t>compensation</a:t>
            </a:r>
            <a:r>
              <a:rPr sz="2800" i="1" spc="-90" dirty="0">
                <a:latin typeface="Corbel"/>
                <a:cs typeface="Corbel"/>
              </a:rPr>
              <a:t> </a:t>
            </a:r>
            <a:r>
              <a:rPr sz="2800" i="1" spc="-10" dirty="0">
                <a:latin typeface="Corbel"/>
                <a:cs typeface="Corbel"/>
              </a:rPr>
              <a:t>sought.</a:t>
            </a:r>
            <a:endParaRPr sz="2800">
              <a:latin typeface="Corbel"/>
              <a:cs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1472" y="354279"/>
            <a:ext cx="10083800" cy="1858645"/>
          </a:xfrm>
          <a:prstGeom prst="rect">
            <a:avLst/>
          </a:prstGeom>
        </p:spPr>
        <p:txBody>
          <a:bodyPr vert="horz" wrap="square" lIns="0" tIns="12700" rIns="0" bIns="0" rtlCol="0">
            <a:spAutoFit/>
          </a:bodyPr>
          <a:lstStyle/>
          <a:p>
            <a:pPr marL="12700">
              <a:lnSpc>
                <a:spcPct val="100000"/>
              </a:lnSpc>
              <a:spcBef>
                <a:spcPts val="100"/>
              </a:spcBef>
            </a:pPr>
            <a:r>
              <a:rPr sz="3600" u="sng" dirty="0">
                <a:uFill>
                  <a:solidFill>
                    <a:srgbClr val="000000"/>
                  </a:solidFill>
                </a:uFill>
              </a:rPr>
              <a:t>STEP</a:t>
            </a:r>
            <a:r>
              <a:rPr sz="3600" u="sng" spc="-175" dirty="0">
                <a:uFill>
                  <a:solidFill>
                    <a:srgbClr val="000000"/>
                  </a:solidFill>
                </a:uFill>
              </a:rPr>
              <a:t> </a:t>
            </a:r>
            <a:r>
              <a:rPr sz="3600" u="sng" dirty="0">
                <a:uFill>
                  <a:solidFill>
                    <a:srgbClr val="000000"/>
                  </a:solidFill>
                </a:uFill>
              </a:rPr>
              <a:t>5:</a:t>
            </a:r>
            <a:r>
              <a:rPr sz="3600" u="sng" spc="-70" dirty="0">
                <a:uFill>
                  <a:solidFill>
                    <a:srgbClr val="000000"/>
                  </a:solidFill>
                </a:uFill>
              </a:rPr>
              <a:t> </a:t>
            </a:r>
            <a:r>
              <a:rPr sz="3600" u="sng" spc="-10" dirty="0">
                <a:uFill>
                  <a:solidFill>
                    <a:srgbClr val="000000"/>
                  </a:solidFill>
                </a:uFill>
              </a:rPr>
              <a:t>Pay</a:t>
            </a:r>
            <a:r>
              <a:rPr sz="3600" u="sng" spc="-150" dirty="0">
                <a:uFill>
                  <a:solidFill>
                    <a:srgbClr val="000000"/>
                  </a:solidFill>
                </a:uFill>
              </a:rPr>
              <a:t> </a:t>
            </a:r>
            <a:r>
              <a:rPr sz="3600" u="sng" spc="-35" dirty="0">
                <a:uFill>
                  <a:solidFill>
                    <a:srgbClr val="000000"/>
                  </a:solidFill>
                </a:uFill>
              </a:rPr>
              <a:t>Requisite</a:t>
            </a:r>
            <a:r>
              <a:rPr sz="3600" u="sng" spc="-165" dirty="0">
                <a:uFill>
                  <a:solidFill>
                    <a:srgbClr val="000000"/>
                  </a:solidFill>
                </a:uFill>
              </a:rPr>
              <a:t> </a:t>
            </a:r>
            <a:r>
              <a:rPr sz="3600" u="sng" spc="-10" dirty="0">
                <a:uFill>
                  <a:solidFill>
                    <a:srgbClr val="000000"/>
                  </a:solidFill>
                </a:uFill>
              </a:rPr>
              <a:t>Court</a:t>
            </a:r>
            <a:r>
              <a:rPr sz="3600" u="sng" spc="-175" dirty="0">
                <a:uFill>
                  <a:solidFill>
                    <a:srgbClr val="000000"/>
                  </a:solidFill>
                </a:uFill>
              </a:rPr>
              <a:t> </a:t>
            </a:r>
            <a:r>
              <a:rPr sz="3600" u="sng" spc="-10" dirty="0">
                <a:uFill>
                  <a:solidFill>
                    <a:srgbClr val="000000"/>
                  </a:solidFill>
                </a:uFill>
              </a:rPr>
              <a:t>Fees:</a:t>
            </a:r>
            <a:endParaRPr sz="3600"/>
          </a:p>
          <a:p>
            <a:pPr marL="12700" marR="5080">
              <a:lnSpc>
                <a:spcPts val="3350"/>
              </a:lnSpc>
              <a:spcBef>
                <a:spcPts val="160"/>
              </a:spcBef>
            </a:pPr>
            <a:r>
              <a:rPr sz="2800" u="none" dirty="0">
                <a:latin typeface="Corbel"/>
                <a:cs typeface="Corbel"/>
              </a:rPr>
              <a:t>A</a:t>
            </a:r>
            <a:r>
              <a:rPr sz="2800" u="none" spc="-15" dirty="0">
                <a:latin typeface="Corbel"/>
                <a:cs typeface="Corbel"/>
              </a:rPr>
              <a:t> </a:t>
            </a:r>
            <a:r>
              <a:rPr sz="2800" u="none" dirty="0">
                <a:latin typeface="Corbel"/>
                <a:cs typeface="Corbel"/>
              </a:rPr>
              <a:t>prescribed</a:t>
            </a:r>
            <a:r>
              <a:rPr sz="2800" u="none" spc="-95" dirty="0">
                <a:latin typeface="Corbel"/>
                <a:cs typeface="Corbel"/>
              </a:rPr>
              <a:t> </a:t>
            </a:r>
            <a:r>
              <a:rPr sz="2800" u="none" dirty="0">
                <a:latin typeface="Corbel"/>
                <a:cs typeface="Corbel"/>
              </a:rPr>
              <a:t>fee</a:t>
            </a:r>
            <a:r>
              <a:rPr sz="2800" u="none" spc="-50" dirty="0">
                <a:latin typeface="Corbel"/>
                <a:cs typeface="Corbel"/>
              </a:rPr>
              <a:t> </a:t>
            </a:r>
            <a:r>
              <a:rPr sz="2800" u="none" dirty="0">
                <a:latin typeface="Corbel"/>
                <a:cs typeface="Corbel"/>
              </a:rPr>
              <a:t>is</a:t>
            </a:r>
            <a:r>
              <a:rPr sz="2800" u="none" spc="-25" dirty="0">
                <a:latin typeface="Corbel"/>
                <a:cs typeface="Corbel"/>
              </a:rPr>
              <a:t> </a:t>
            </a:r>
            <a:r>
              <a:rPr sz="2800" u="none" dirty="0">
                <a:latin typeface="Corbel"/>
                <a:cs typeface="Corbel"/>
              </a:rPr>
              <a:t>required</a:t>
            </a:r>
            <a:r>
              <a:rPr sz="2800" u="none" spc="-90" dirty="0">
                <a:latin typeface="Corbel"/>
                <a:cs typeface="Corbel"/>
              </a:rPr>
              <a:t> </a:t>
            </a:r>
            <a:r>
              <a:rPr sz="2800" u="none" dirty="0">
                <a:latin typeface="Corbel"/>
                <a:cs typeface="Corbel"/>
              </a:rPr>
              <a:t>to</a:t>
            </a:r>
            <a:r>
              <a:rPr sz="2800" u="none" spc="-35" dirty="0">
                <a:latin typeface="Corbel"/>
                <a:cs typeface="Corbel"/>
              </a:rPr>
              <a:t> </a:t>
            </a:r>
            <a:r>
              <a:rPr sz="2800" u="none" dirty="0">
                <a:latin typeface="Corbel"/>
                <a:cs typeface="Corbel"/>
              </a:rPr>
              <a:t>be</a:t>
            </a:r>
            <a:r>
              <a:rPr sz="2800" u="none" spc="-15" dirty="0">
                <a:latin typeface="Corbel"/>
                <a:cs typeface="Corbel"/>
              </a:rPr>
              <a:t> </a:t>
            </a:r>
            <a:r>
              <a:rPr sz="2800" u="none" dirty="0">
                <a:latin typeface="Corbel"/>
                <a:cs typeface="Corbel"/>
              </a:rPr>
              <a:t>paid</a:t>
            </a:r>
            <a:r>
              <a:rPr sz="2800" u="none" spc="-25" dirty="0">
                <a:latin typeface="Corbel"/>
                <a:cs typeface="Corbel"/>
              </a:rPr>
              <a:t> </a:t>
            </a:r>
            <a:r>
              <a:rPr sz="2800" u="none" dirty="0">
                <a:latin typeface="Corbel"/>
                <a:cs typeface="Corbel"/>
              </a:rPr>
              <a:t>along</a:t>
            </a:r>
            <a:r>
              <a:rPr sz="2800" u="none" spc="-15" dirty="0">
                <a:latin typeface="Corbel"/>
                <a:cs typeface="Corbel"/>
              </a:rPr>
              <a:t> </a:t>
            </a:r>
            <a:r>
              <a:rPr sz="2800" u="none" dirty="0">
                <a:latin typeface="Corbel"/>
                <a:cs typeface="Corbel"/>
              </a:rPr>
              <a:t>with</a:t>
            </a:r>
            <a:r>
              <a:rPr sz="2800" u="none" spc="-55" dirty="0">
                <a:latin typeface="Corbel"/>
                <a:cs typeface="Corbel"/>
              </a:rPr>
              <a:t> </a:t>
            </a:r>
            <a:r>
              <a:rPr sz="2800" u="none" dirty="0">
                <a:latin typeface="Corbel"/>
                <a:cs typeface="Corbel"/>
              </a:rPr>
              <a:t>the</a:t>
            </a:r>
            <a:r>
              <a:rPr sz="2800" u="none" spc="-50" dirty="0">
                <a:latin typeface="Corbel"/>
                <a:cs typeface="Corbel"/>
              </a:rPr>
              <a:t> </a:t>
            </a:r>
            <a:r>
              <a:rPr sz="2800" u="none" dirty="0">
                <a:latin typeface="Corbel"/>
                <a:cs typeface="Corbel"/>
              </a:rPr>
              <a:t>complaint</a:t>
            </a:r>
            <a:r>
              <a:rPr sz="2800" u="none" spc="-50" dirty="0">
                <a:latin typeface="Corbel"/>
                <a:cs typeface="Corbel"/>
              </a:rPr>
              <a:t> </a:t>
            </a:r>
            <a:r>
              <a:rPr sz="2800" u="none" spc="-10" dirty="0">
                <a:latin typeface="Corbel"/>
                <a:cs typeface="Corbel"/>
              </a:rPr>
              <a:t>filed </a:t>
            </a:r>
            <a:r>
              <a:rPr sz="2800" u="none" dirty="0">
                <a:latin typeface="Corbel"/>
                <a:cs typeface="Corbel"/>
              </a:rPr>
              <a:t>depending</a:t>
            </a:r>
            <a:r>
              <a:rPr sz="2800" u="none" spc="-70" dirty="0">
                <a:latin typeface="Corbel"/>
                <a:cs typeface="Corbel"/>
              </a:rPr>
              <a:t> </a:t>
            </a:r>
            <a:r>
              <a:rPr sz="2800" u="none" dirty="0">
                <a:latin typeface="Corbel"/>
                <a:cs typeface="Corbel"/>
              </a:rPr>
              <a:t>on</a:t>
            </a:r>
            <a:r>
              <a:rPr sz="2800" u="none" spc="-5" dirty="0">
                <a:latin typeface="Corbel"/>
                <a:cs typeface="Corbel"/>
              </a:rPr>
              <a:t> </a:t>
            </a:r>
            <a:r>
              <a:rPr sz="2800" u="none" dirty="0">
                <a:latin typeface="Corbel"/>
                <a:cs typeface="Corbel"/>
              </a:rPr>
              <a:t>the</a:t>
            </a:r>
            <a:r>
              <a:rPr sz="2800" u="none" spc="-50" dirty="0">
                <a:latin typeface="Corbel"/>
                <a:cs typeface="Corbel"/>
              </a:rPr>
              <a:t> </a:t>
            </a:r>
            <a:r>
              <a:rPr sz="2800" u="none" dirty="0">
                <a:latin typeface="Corbel"/>
                <a:cs typeface="Corbel"/>
              </a:rPr>
              <a:t>forum.</a:t>
            </a:r>
            <a:r>
              <a:rPr sz="2800" u="none" spc="-335" dirty="0">
                <a:latin typeface="Corbel"/>
                <a:cs typeface="Corbel"/>
              </a:rPr>
              <a:t> </a:t>
            </a:r>
            <a:r>
              <a:rPr sz="2800" u="none" dirty="0">
                <a:latin typeface="Corbel"/>
                <a:cs typeface="Corbel"/>
              </a:rPr>
              <a:t>The</a:t>
            </a:r>
            <a:r>
              <a:rPr sz="2800" u="none" spc="-15" dirty="0">
                <a:latin typeface="Corbel"/>
                <a:cs typeface="Corbel"/>
              </a:rPr>
              <a:t> </a:t>
            </a:r>
            <a:r>
              <a:rPr sz="2800" u="none" dirty="0">
                <a:latin typeface="Corbel"/>
                <a:cs typeface="Corbel"/>
              </a:rPr>
              <a:t>court</a:t>
            </a:r>
            <a:r>
              <a:rPr sz="2800" u="none" spc="-20" dirty="0">
                <a:latin typeface="Corbel"/>
                <a:cs typeface="Corbel"/>
              </a:rPr>
              <a:t> </a:t>
            </a:r>
            <a:r>
              <a:rPr sz="2800" u="none" dirty="0">
                <a:latin typeface="Corbel"/>
                <a:cs typeface="Corbel"/>
              </a:rPr>
              <a:t>fee</a:t>
            </a:r>
            <a:r>
              <a:rPr sz="2800" u="none" spc="-50" dirty="0">
                <a:latin typeface="Corbel"/>
                <a:cs typeface="Corbel"/>
              </a:rPr>
              <a:t> </a:t>
            </a:r>
            <a:r>
              <a:rPr sz="2800" u="none" dirty="0">
                <a:latin typeface="Corbel"/>
                <a:cs typeface="Corbel"/>
              </a:rPr>
              <a:t>depends</a:t>
            </a:r>
            <a:r>
              <a:rPr sz="2800" u="none" spc="-60" dirty="0">
                <a:latin typeface="Corbel"/>
                <a:cs typeface="Corbel"/>
              </a:rPr>
              <a:t> </a:t>
            </a:r>
            <a:r>
              <a:rPr sz="2800" u="none" dirty="0">
                <a:latin typeface="Corbel"/>
                <a:cs typeface="Corbel"/>
              </a:rPr>
              <a:t>upon</a:t>
            </a:r>
            <a:r>
              <a:rPr sz="2800" u="none" spc="-15" dirty="0">
                <a:latin typeface="Corbel"/>
                <a:cs typeface="Corbel"/>
              </a:rPr>
              <a:t> </a:t>
            </a:r>
            <a:r>
              <a:rPr sz="2800" u="none" dirty="0">
                <a:latin typeface="Corbel"/>
                <a:cs typeface="Corbel"/>
              </a:rPr>
              <a:t>the</a:t>
            </a:r>
            <a:r>
              <a:rPr sz="2800" u="none" spc="-50" dirty="0">
                <a:latin typeface="Corbel"/>
                <a:cs typeface="Corbel"/>
              </a:rPr>
              <a:t> </a:t>
            </a:r>
            <a:r>
              <a:rPr sz="2800" u="none" dirty="0">
                <a:latin typeface="Corbel"/>
                <a:cs typeface="Corbel"/>
              </a:rPr>
              <a:t>value</a:t>
            </a:r>
            <a:r>
              <a:rPr sz="2800" u="none" spc="-45" dirty="0">
                <a:latin typeface="Corbel"/>
                <a:cs typeface="Corbel"/>
              </a:rPr>
              <a:t> </a:t>
            </a:r>
            <a:r>
              <a:rPr sz="2800" u="none" dirty="0">
                <a:latin typeface="Corbel"/>
                <a:cs typeface="Corbel"/>
              </a:rPr>
              <a:t>of</a:t>
            </a:r>
            <a:r>
              <a:rPr sz="2800" u="none" spc="25" dirty="0">
                <a:latin typeface="Corbel"/>
                <a:cs typeface="Corbel"/>
              </a:rPr>
              <a:t> </a:t>
            </a:r>
            <a:r>
              <a:rPr sz="2800" u="none" spc="-10" dirty="0">
                <a:latin typeface="Corbel"/>
                <a:cs typeface="Corbel"/>
              </a:rPr>
              <a:t>goods </a:t>
            </a:r>
            <a:r>
              <a:rPr sz="2800" u="none" dirty="0">
                <a:latin typeface="Corbel"/>
                <a:cs typeface="Corbel"/>
              </a:rPr>
              <a:t>bought</a:t>
            </a:r>
            <a:r>
              <a:rPr sz="2800" u="none" spc="-70" dirty="0">
                <a:latin typeface="Corbel"/>
                <a:cs typeface="Corbel"/>
              </a:rPr>
              <a:t> </a:t>
            </a:r>
            <a:r>
              <a:rPr sz="2800" u="none" dirty="0">
                <a:latin typeface="Corbel"/>
                <a:cs typeface="Corbel"/>
              </a:rPr>
              <a:t>and</a:t>
            </a:r>
            <a:r>
              <a:rPr sz="2800" u="none" spc="-5" dirty="0">
                <a:latin typeface="Corbel"/>
                <a:cs typeface="Corbel"/>
              </a:rPr>
              <a:t> </a:t>
            </a:r>
            <a:r>
              <a:rPr sz="2800" u="none" dirty="0">
                <a:latin typeface="Corbel"/>
                <a:cs typeface="Corbel"/>
              </a:rPr>
              <a:t>the</a:t>
            </a:r>
            <a:r>
              <a:rPr sz="2800" u="none" spc="-65" dirty="0">
                <a:latin typeface="Corbel"/>
                <a:cs typeface="Corbel"/>
              </a:rPr>
              <a:t> </a:t>
            </a:r>
            <a:r>
              <a:rPr sz="2800" u="none" dirty="0">
                <a:latin typeface="Corbel"/>
                <a:cs typeface="Corbel"/>
              </a:rPr>
              <a:t>amount</a:t>
            </a:r>
            <a:r>
              <a:rPr sz="2800" u="none" spc="-65" dirty="0">
                <a:latin typeface="Corbel"/>
                <a:cs typeface="Corbel"/>
              </a:rPr>
              <a:t> </a:t>
            </a:r>
            <a:r>
              <a:rPr sz="2800" u="none" dirty="0">
                <a:latin typeface="Corbel"/>
                <a:cs typeface="Corbel"/>
              </a:rPr>
              <a:t>of</a:t>
            </a:r>
            <a:r>
              <a:rPr sz="2800" u="none" spc="-25" dirty="0">
                <a:latin typeface="Corbel"/>
                <a:cs typeface="Corbel"/>
              </a:rPr>
              <a:t> </a:t>
            </a:r>
            <a:r>
              <a:rPr sz="2800" u="none" dirty="0">
                <a:latin typeface="Corbel"/>
                <a:cs typeface="Corbel"/>
              </a:rPr>
              <a:t>compensation</a:t>
            </a:r>
            <a:r>
              <a:rPr sz="2800" u="none" spc="-90" dirty="0">
                <a:latin typeface="Corbel"/>
                <a:cs typeface="Corbel"/>
              </a:rPr>
              <a:t> </a:t>
            </a:r>
            <a:r>
              <a:rPr sz="2800" u="none" spc="-10" dirty="0">
                <a:latin typeface="Corbel"/>
                <a:cs typeface="Corbel"/>
              </a:rPr>
              <a:t>sought.</a:t>
            </a:r>
            <a:endParaRPr sz="2800">
              <a:latin typeface="Corbel"/>
              <a:cs typeface="Corbel"/>
            </a:endParaRPr>
          </a:p>
        </p:txBody>
      </p:sp>
      <p:sp>
        <p:nvSpPr>
          <p:cNvPr id="3" name="object 3"/>
          <p:cNvSpPr txBox="1"/>
          <p:nvPr/>
        </p:nvSpPr>
        <p:spPr>
          <a:xfrm>
            <a:off x="601472" y="2609799"/>
            <a:ext cx="10972165" cy="3569335"/>
          </a:xfrm>
          <a:prstGeom prst="rect">
            <a:avLst/>
          </a:prstGeom>
        </p:spPr>
        <p:txBody>
          <a:bodyPr vert="horz" wrap="square" lIns="0" tIns="12700" rIns="0" bIns="0" rtlCol="0">
            <a:spAutoFit/>
          </a:bodyPr>
          <a:lstStyle/>
          <a:p>
            <a:pPr marL="12700">
              <a:lnSpc>
                <a:spcPct val="100000"/>
              </a:lnSpc>
              <a:spcBef>
                <a:spcPts val="100"/>
              </a:spcBef>
            </a:pPr>
            <a:r>
              <a:rPr sz="3600" i="1" u="sng" dirty="0">
                <a:uFill>
                  <a:solidFill>
                    <a:srgbClr val="000000"/>
                  </a:solidFill>
                </a:uFill>
                <a:latin typeface="Calibri Light"/>
                <a:cs typeface="Calibri Light"/>
              </a:rPr>
              <a:t>STEP</a:t>
            </a:r>
            <a:r>
              <a:rPr sz="3600" i="1" u="sng" spc="-180" dirty="0">
                <a:uFill>
                  <a:solidFill>
                    <a:srgbClr val="000000"/>
                  </a:solidFill>
                </a:uFill>
                <a:latin typeface="Calibri Light"/>
                <a:cs typeface="Calibri Light"/>
              </a:rPr>
              <a:t> </a:t>
            </a:r>
            <a:r>
              <a:rPr sz="3600" i="1" u="sng" dirty="0">
                <a:uFill>
                  <a:solidFill>
                    <a:srgbClr val="000000"/>
                  </a:solidFill>
                </a:uFill>
                <a:latin typeface="Calibri Light"/>
                <a:cs typeface="Calibri Light"/>
              </a:rPr>
              <a:t>6:</a:t>
            </a:r>
            <a:r>
              <a:rPr sz="3600" i="1" u="sng" spc="-80" dirty="0">
                <a:uFill>
                  <a:solidFill>
                    <a:srgbClr val="000000"/>
                  </a:solidFill>
                </a:uFill>
                <a:latin typeface="Calibri Light"/>
                <a:cs typeface="Calibri Light"/>
              </a:rPr>
              <a:t> </a:t>
            </a:r>
            <a:r>
              <a:rPr sz="3600" i="1" u="sng" spc="-20" dirty="0">
                <a:uFill>
                  <a:solidFill>
                    <a:srgbClr val="000000"/>
                  </a:solidFill>
                </a:uFill>
                <a:latin typeface="Calibri Light"/>
                <a:cs typeface="Calibri Light"/>
              </a:rPr>
              <a:t>Submit</a:t>
            </a:r>
            <a:r>
              <a:rPr sz="3600" i="1" u="sng" spc="-140" dirty="0">
                <a:uFill>
                  <a:solidFill>
                    <a:srgbClr val="000000"/>
                  </a:solidFill>
                </a:uFill>
                <a:latin typeface="Calibri Light"/>
                <a:cs typeface="Calibri Light"/>
              </a:rPr>
              <a:t> </a:t>
            </a:r>
            <a:r>
              <a:rPr sz="3600" i="1" u="sng" dirty="0">
                <a:uFill>
                  <a:solidFill>
                    <a:srgbClr val="000000"/>
                  </a:solidFill>
                </a:uFill>
                <a:latin typeface="Calibri Light"/>
                <a:cs typeface="Calibri Light"/>
              </a:rPr>
              <a:t>an</a:t>
            </a:r>
            <a:r>
              <a:rPr sz="3600" i="1" u="sng" spc="-135" dirty="0">
                <a:uFill>
                  <a:solidFill>
                    <a:srgbClr val="000000"/>
                  </a:solidFill>
                </a:uFill>
                <a:latin typeface="Calibri Light"/>
                <a:cs typeface="Calibri Light"/>
              </a:rPr>
              <a:t> </a:t>
            </a:r>
            <a:r>
              <a:rPr sz="3600" i="1" u="sng" spc="-10" dirty="0">
                <a:uFill>
                  <a:solidFill>
                    <a:srgbClr val="000000"/>
                  </a:solidFill>
                </a:uFill>
                <a:latin typeface="Calibri Light"/>
                <a:cs typeface="Calibri Light"/>
              </a:rPr>
              <a:t>Affidavit:</a:t>
            </a:r>
            <a:endParaRPr sz="3600">
              <a:latin typeface="Calibri Light"/>
              <a:cs typeface="Calibri Light"/>
            </a:endParaRPr>
          </a:p>
          <a:p>
            <a:pPr marL="12700" marR="5080">
              <a:lnSpc>
                <a:spcPct val="100299"/>
              </a:lnSpc>
              <a:spcBef>
                <a:spcPts val="35"/>
              </a:spcBef>
            </a:pPr>
            <a:r>
              <a:rPr sz="2800" i="1" dirty="0">
                <a:latin typeface="Corbel"/>
                <a:cs typeface="Corbel"/>
              </a:rPr>
              <a:t>The</a:t>
            </a:r>
            <a:r>
              <a:rPr sz="2800" i="1" spc="-5" dirty="0">
                <a:latin typeface="Corbel"/>
                <a:cs typeface="Corbel"/>
              </a:rPr>
              <a:t> </a:t>
            </a:r>
            <a:r>
              <a:rPr sz="2800" i="1" dirty="0">
                <a:latin typeface="Corbel"/>
                <a:cs typeface="Corbel"/>
              </a:rPr>
              <a:t>person</a:t>
            </a:r>
            <a:r>
              <a:rPr sz="2800" i="1" spc="-35" dirty="0">
                <a:latin typeface="Corbel"/>
                <a:cs typeface="Corbel"/>
              </a:rPr>
              <a:t> </a:t>
            </a:r>
            <a:r>
              <a:rPr sz="2800" i="1" dirty="0">
                <a:latin typeface="Corbel"/>
                <a:cs typeface="Corbel"/>
              </a:rPr>
              <a:t>who</a:t>
            </a:r>
            <a:r>
              <a:rPr sz="2800" i="1" spc="-30" dirty="0">
                <a:latin typeface="Corbel"/>
                <a:cs typeface="Corbel"/>
              </a:rPr>
              <a:t> </a:t>
            </a:r>
            <a:r>
              <a:rPr sz="2800" i="1" dirty="0">
                <a:latin typeface="Corbel"/>
                <a:cs typeface="Corbel"/>
              </a:rPr>
              <a:t>wants</a:t>
            </a:r>
            <a:r>
              <a:rPr sz="2800" i="1" spc="-55" dirty="0">
                <a:latin typeface="Corbel"/>
                <a:cs typeface="Corbel"/>
              </a:rPr>
              <a:t> </a:t>
            </a:r>
            <a:r>
              <a:rPr sz="2800" i="1" dirty="0">
                <a:latin typeface="Corbel"/>
                <a:cs typeface="Corbel"/>
              </a:rPr>
              <a:t>to</a:t>
            </a:r>
            <a:r>
              <a:rPr sz="2800" i="1" spc="-30" dirty="0">
                <a:latin typeface="Corbel"/>
                <a:cs typeface="Corbel"/>
              </a:rPr>
              <a:t> </a:t>
            </a:r>
            <a:r>
              <a:rPr sz="2800" i="1" dirty="0">
                <a:latin typeface="Corbel"/>
                <a:cs typeface="Corbel"/>
              </a:rPr>
              <a:t>file</a:t>
            </a:r>
            <a:r>
              <a:rPr sz="2800" i="1" spc="-40" dirty="0">
                <a:latin typeface="Corbel"/>
                <a:cs typeface="Corbel"/>
              </a:rPr>
              <a:t> </a:t>
            </a:r>
            <a:r>
              <a:rPr sz="2800" i="1" dirty="0">
                <a:latin typeface="Corbel"/>
                <a:cs typeface="Corbel"/>
              </a:rPr>
              <a:t>a</a:t>
            </a:r>
            <a:r>
              <a:rPr sz="2800" i="1" spc="-5" dirty="0">
                <a:latin typeface="Corbel"/>
                <a:cs typeface="Corbel"/>
              </a:rPr>
              <a:t> </a:t>
            </a:r>
            <a:r>
              <a:rPr sz="2800" i="1" dirty="0">
                <a:latin typeface="Corbel"/>
                <a:cs typeface="Corbel"/>
              </a:rPr>
              <a:t>case</a:t>
            </a:r>
            <a:r>
              <a:rPr sz="2800" i="1" spc="-45" dirty="0">
                <a:latin typeface="Corbel"/>
                <a:cs typeface="Corbel"/>
              </a:rPr>
              <a:t> </a:t>
            </a:r>
            <a:r>
              <a:rPr sz="2800" i="1" dirty="0">
                <a:latin typeface="Corbel"/>
                <a:cs typeface="Corbel"/>
              </a:rPr>
              <a:t>in the</a:t>
            </a:r>
            <a:r>
              <a:rPr sz="2800" i="1" spc="-150" dirty="0">
                <a:latin typeface="Corbel"/>
                <a:cs typeface="Corbel"/>
              </a:rPr>
              <a:t> </a:t>
            </a:r>
            <a:r>
              <a:rPr sz="2800" i="1" spc="-10" dirty="0">
                <a:latin typeface="Corbel"/>
                <a:cs typeface="Corbel"/>
              </a:rPr>
              <a:t>Consumer</a:t>
            </a:r>
            <a:r>
              <a:rPr sz="2800" i="1" spc="-155" dirty="0">
                <a:latin typeface="Corbel"/>
                <a:cs typeface="Corbel"/>
              </a:rPr>
              <a:t> </a:t>
            </a:r>
            <a:r>
              <a:rPr sz="2800" i="1" dirty="0">
                <a:latin typeface="Corbel"/>
                <a:cs typeface="Corbel"/>
              </a:rPr>
              <a:t>Court</a:t>
            </a:r>
            <a:r>
              <a:rPr sz="2800" i="1" spc="-45" dirty="0">
                <a:latin typeface="Corbel"/>
                <a:cs typeface="Corbel"/>
              </a:rPr>
              <a:t> </a:t>
            </a:r>
            <a:r>
              <a:rPr sz="2800" i="1" dirty="0">
                <a:latin typeface="Corbel"/>
                <a:cs typeface="Corbel"/>
              </a:rPr>
              <a:t>is</a:t>
            </a:r>
            <a:r>
              <a:rPr sz="2800" i="1" spc="-20" dirty="0">
                <a:latin typeface="Corbel"/>
                <a:cs typeface="Corbel"/>
              </a:rPr>
              <a:t> </a:t>
            </a:r>
            <a:r>
              <a:rPr sz="2800" i="1" dirty="0">
                <a:latin typeface="Corbel"/>
                <a:cs typeface="Corbel"/>
              </a:rPr>
              <a:t>also</a:t>
            </a:r>
            <a:r>
              <a:rPr sz="2800" i="1" spc="-30" dirty="0">
                <a:latin typeface="Corbel"/>
                <a:cs typeface="Corbel"/>
              </a:rPr>
              <a:t> </a:t>
            </a:r>
            <a:r>
              <a:rPr sz="2800" i="1" dirty="0">
                <a:latin typeface="Corbel"/>
                <a:cs typeface="Corbel"/>
              </a:rPr>
              <a:t>required</a:t>
            </a:r>
            <a:r>
              <a:rPr sz="2800" i="1" spc="-90" dirty="0">
                <a:latin typeface="Corbel"/>
                <a:cs typeface="Corbel"/>
              </a:rPr>
              <a:t> </a:t>
            </a:r>
            <a:r>
              <a:rPr sz="2800" i="1" spc="-25" dirty="0">
                <a:latin typeface="Corbel"/>
                <a:cs typeface="Corbel"/>
              </a:rPr>
              <a:t>to </a:t>
            </a:r>
            <a:r>
              <a:rPr sz="2800" i="1" dirty="0">
                <a:latin typeface="Corbel"/>
                <a:cs typeface="Corbel"/>
              </a:rPr>
              <a:t>submit</a:t>
            </a:r>
            <a:r>
              <a:rPr sz="2800" i="1" spc="-40" dirty="0">
                <a:latin typeface="Corbel"/>
                <a:cs typeface="Corbel"/>
              </a:rPr>
              <a:t> </a:t>
            </a:r>
            <a:r>
              <a:rPr sz="2800" i="1" dirty="0">
                <a:latin typeface="Corbel"/>
                <a:cs typeface="Corbel"/>
              </a:rPr>
              <a:t>an</a:t>
            </a:r>
            <a:r>
              <a:rPr sz="2800" i="1" spc="-20" dirty="0">
                <a:latin typeface="Corbel"/>
                <a:cs typeface="Corbel"/>
              </a:rPr>
              <a:t> </a:t>
            </a:r>
            <a:r>
              <a:rPr sz="2800" i="1" dirty="0">
                <a:latin typeface="Corbel"/>
                <a:cs typeface="Corbel"/>
              </a:rPr>
              <a:t>affidavit</a:t>
            </a:r>
            <a:r>
              <a:rPr sz="2800" i="1" spc="-100" dirty="0">
                <a:latin typeface="Corbel"/>
                <a:cs typeface="Corbel"/>
              </a:rPr>
              <a:t> </a:t>
            </a:r>
            <a:r>
              <a:rPr sz="2800" i="1" dirty="0">
                <a:latin typeface="Corbel"/>
                <a:cs typeface="Corbel"/>
              </a:rPr>
              <a:t>in</a:t>
            </a:r>
            <a:r>
              <a:rPr sz="2800" i="1" spc="10" dirty="0">
                <a:latin typeface="Corbel"/>
                <a:cs typeface="Corbel"/>
              </a:rPr>
              <a:t> </a:t>
            </a:r>
            <a:r>
              <a:rPr sz="2800" i="1" dirty="0">
                <a:latin typeface="Corbel"/>
                <a:cs typeface="Corbel"/>
              </a:rPr>
              <a:t>the</a:t>
            </a:r>
            <a:r>
              <a:rPr sz="2800" i="1" spc="-30" dirty="0">
                <a:latin typeface="Corbel"/>
                <a:cs typeface="Corbel"/>
              </a:rPr>
              <a:t> </a:t>
            </a:r>
            <a:r>
              <a:rPr sz="2800" i="1" spc="-10" dirty="0">
                <a:latin typeface="Corbel"/>
                <a:cs typeface="Corbel"/>
              </a:rPr>
              <a:t>court.</a:t>
            </a:r>
            <a:r>
              <a:rPr sz="2800" i="1" spc="-330" dirty="0">
                <a:latin typeface="Corbel"/>
                <a:cs typeface="Corbel"/>
              </a:rPr>
              <a:t> </a:t>
            </a:r>
            <a:r>
              <a:rPr sz="2800" i="1" dirty="0">
                <a:latin typeface="Corbel"/>
                <a:cs typeface="Corbel"/>
              </a:rPr>
              <a:t>The</a:t>
            </a:r>
            <a:r>
              <a:rPr sz="2800" i="1" spc="5" dirty="0">
                <a:latin typeface="Corbel"/>
                <a:cs typeface="Corbel"/>
              </a:rPr>
              <a:t> </a:t>
            </a:r>
            <a:r>
              <a:rPr sz="2800" i="1" dirty="0">
                <a:latin typeface="Corbel"/>
                <a:cs typeface="Corbel"/>
              </a:rPr>
              <a:t>affidavit</a:t>
            </a:r>
            <a:r>
              <a:rPr sz="2800" i="1" spc="-75" dirty="0">
                <a:latin typeface="Corbel"/>
                <a:cs typeface="Corbel"/>
              </a:rPr>
              <a:t> </a:t>
            </a:r>
            <a:r>
              <a:rPr sz="2800" i="1" dirty="0">
                <a:latin typeface="Corbel"/>
                <a:cs typeface="Corbel"/>
              </a:rPr>
              <a:t>must</a:t>
            </a:r>
            <a:r>
              <a:rPr sz="2800" i="1" spc="-30" dirty="0">
                <a:latin typeface="Corbel"/>
                <a:cs typeface="Corbel"/>
              </a:rPr>
              <a:t> </a:t>
            </a:r>
            <a:r>
              <a:rPr sz="2800" i="1" dirty="0">
                <a:latin typeface="Corbel"/>
                <a:cs typeface="Corbel"/>
              </a:rPr>
              <a:t>state</a:t>
            </a:r>
            <a:r>
              <a:rPr sz="2800" i="1" spc="-65" dirty="0">
                <a:latin typeface="Corbel"/>
                <a:cs typeface="Corbel"/>
              </a:rPr>
              <a:t> </a:t>
            </a:r>
            <a:r>
              <a:rPr sz="2800" i="1" dirty="0">
                <a:latin typeface="Corbel"/>
                <a:cs typeface="Corbel"/>
              </a:rPr>
              <a:t>that</a:t>
            </a:r>
            <a:r>
              <a:rPr sz="2800" i="1" spc="-75" dirty="0">
                <a:latin typeface="Corbel"/>
                <a:cs typeface="Corbel"/>
              </a:rPr>
              <a:t> </a:t>
            </a:r>
            <a:r>
              <a:rPr sz="2800" i="1" dirty="0">
                <a:latin typeface="Corbel"/>
                <a:cs typeface="Corbel"/>
              </a:rPr>
              <a:t>the</a:t>
            </a:r>
            <a:r>
              <a:rPr sz="2800" i="1" spc="-30" dirty="0">
                <a:latin typeface="Corbel"/>
                <a:cs typeface="Corbel"/>
              </a:rPr>
              <a:t> </a:t>
            </a:r>
            <a:r>
              <a:rPr sz="2800" i="1" spc="-10" dirty="0">
                <a:latin typeface="Corbel"/>
                <a:cs typeface="Corbel"/>
              </a:rPr>
              <a:t>facts </a:t>
            </a:r>
            <a:r>
              <a:rPr sz="2800" i="1" dirty="0">
                <a:latin typeface="Corbel"/>
                <a:cs typeface="Corbel"/>
              </a:rPr>
              <a:t>presented</a:t>
            </a:r>
            <a:r>
              <a:rPr sz="2800" i="1" spc="-90" dirty="0">
                <a:latin typeface="Corbel"/>
                <a:cs typeface="Corbel"/>
              </a:rPr>
              <a:t> </a:t>
            </a:r>
            <a:r>
              <a:rPr sz="2800" i="1" dirty="0">
                <a:latin typeface="Corbel"/>
                <a:cs typeface="Corbel"/>
              </a:rPr>
              <a:t>and</a:t>
            </a:r>
            <a:r>
              <a:rPr sz="2800" i="1" spc="-20" dirty="0">
                <a:latin typeface="Corbel"/>
                <a:cs typeface="Corbel"/>
              </a:rPr>
              <a:t> </a:t>
            </a:r>
            <a:r>
              <a:rPr sz="2800" i="1" dirty="0">
                <a:latin typeface="Corbel"/>
                <a:cs typeface="Corbel"/>
              </a:rPr>
              <a:t>statements</a:t>
            </a:r>
            <a:r>
              <a:rPr sz="2800" i="1" spc="-95" dirty="0">
                <a:latin typeface="Corbel"/>
                <a:cs typeface="Corbel"/>
              </a:rPr>
              <a:t> </a:t>
            </a:r>
            <a:r>
              <a:rPr sz="2800" i="1" dirty="0">
                <a:latin typeface="Corbel"/>
                <a:cs typeface="Corbel"/>
              </a:rPr>
              <a:t>made</a:t>
            </a:r>
            <a:r>
              <a:rPr sz="2800" i="1" spc="-45" dirty="0">
                <a:latin typeface="Corbel"/>
                <a:cs typeface="Corbel"/>
              </a:rPr>
              <a:t> </a:t>
            </a:r>
            <a:r>
              <a:rPr sz="2800" i="1" dirty="0">
                <a:latin typeface="Corbel"/>
                <a:cs typeface="Corbel"/>
              </a:rPr>
              <a:t>by</a:t>
            </a:r>
            <a:r>
              <a:rPr sz="2800" i="1" spc="-10" dirty="0">
                <a:latin typeface="Corbel"/>
                <a:cs typeface="Corbel"/>
              </a:rPr>
              <a:t> </a:t>
            </a:r>
            <a:r>
              <a:rPr sz="2800" i="1" dirty="0">
                <a:latin typeface="Corbel"/>
                <a:cs typeface="Corbel"/>
              </a:rPr>
              <a:t>the</a:t>
            </a:r>
            <a:r>
              <a:rPr sz="2800" i="1" spc="-40" dirty="0">
                <a:latin typeface="Corbel"/>
                <a:cs typeface="Corbel"/>
              </a:rPr>
              <a:t> </a:t>
            </a:r>
            <a:r>
              <a:rPr sz="2800" i="1" dirty="0">
                <a:latin typeface="Corbel"/>
                <a:cs typeface="Corbel"/>
              </a:rPr>
              <a:t>consumer</a:t>
            </a:r>
            <a:r>
              <a:rPr sz="2800" i="1" spc="-5" dirty="0">
                <a:latin typeface="Corbel"/>
                <a:cs typeface="Corbel"/>
              </a:rPr>
              <a:t> </a:t>
            </a:r>
            <a:r>
              <a:rPr sz="2800" i="1" dirty="0">
                <a:latin typeface="Corbel"/>
                <a:cs typeface="Corbel"/>
              </a:rPr>
              <a:t>are</a:t>
            </a:r>
            <a:r>
              <a:rPr sz="2800" i="1" spc="-35" dirty="0">
                <a:latin typeface="Corbel"/>
                <a:cs typeface="Corbel"/>
              </a:rPr>
              <a:t> </a:t>
            </a:r>
            <a:r>
              <a:rPr sz="2800" i="1" dirty="0">
                <a:latin typeface="Corbel"/>
                <a:cs typeface="Corbel"/>
              </a:rPr>
              <a:t>true</a:t>
            </a:r>
            <a:r>
              <a:rPr sz="2800" i="1" spc="-40" dirty="0">
                <a:latin typeface="Corbel"/>
                <a:cs typeface="Corbel"/>
              </a:rPr>
              <a:t> </a:t>
            </a:r>
            <a:r>
              <a:rPr sz="2800" i="1" dirty="0">
                <a:latin typeface="Corbel"/>
                <a:cs typeface="Corbel"/>
              </a:rPr>
              <a:t>to</a:t>
            </a:r>
            <a:r>
              <a:rPr sz="2800" i="1" spc="-30" dirty="0">
                <a:latin typeface="Corbel"/>
                <a:cs typeface="Corbel"/>
              </a:rPr>
              <a:t> </a:t>
            </a:r>
            <a:r>
              <a:rPr sz="2800" i="1" dirty="0">
                <a:latin typeface="Corbel"/>
                <a:cs typeface="Corbel"/>
              </a:rPr>
              <a:t>their</a:t>
            </a:r>
            <a:r>
              <a:rPr sz="2800" i="1" spc="-85" dirty="0">
                <a:latin typeface="Corbel"/>
                <a:cs typeface="Corbel"/>
              </a:rPr>
              <a:t> </a:t>
            </a:r>
            <a:r>
              <a:rPr sz="2800" i="1" spc="-10" dirty="0">
                <a:latin typeface="Corbel"/>
                <a:cs typeface="Corbel"/>
              </a:rPr>
              <a:t>knowledge.</a:t>
            </a:r>
            <a:endParaRPr sz="2800">
              <a:latin typeface="Corbel"/>
              <a:cs typeface="Corbel"/>
            </a:endParaRPr>
          </a:p>
          <a:p>
            <a:pPr marL="12700" marR="847090">
              <a:lnSpc>
                <a:spcPct val="100200"/>
              </a:lnSpc>
              <a:spcBef>
                <a:spcPts val="3335"/>
              </a:spcBef>
            </a:pPr>
            <a:r>
              <a:rPr sz="2800" b="1" u="sng" dirty="0">
                <a:uFill>
                  <a:solidFill>
                    <a:srgbClr val="000000"/>
                  </a:solidFill>
                </a:uFill>
                <a:latin typeface="Calibri"/>
                <a:cs typeface="Calibri"/>
              </a:rPr>
              <a:t>(If</a:t>
            </a:r>
            <a:r>
              <a:rPr sz="2800" b="1" u="sng" spc="-40" dirty="0">
                <a:uFill>
                  <a:solidFill>
                    <a:srgbClr val="000000"/>
                  </a:solidFill>
                </a:uFill>
                <a:latin typeface="Calibri"/>
                <a:cs typeface="Calibri"/>
              </a:rPr>
              <a:t> </a:t>
            </a:r>
            <a:r>
              <a:rPr sz="2800" b="1" u="sng" dirty="0">
                <a:uFill>
                  <a:solidFill>
                    <a:srgbClr val="000000"/>
                  </a:solidFill>
                </a:uFill>
                <a:latin typeface="Calibri"/>
                <a:cs typeface="Calibri"/>
              </a:rPr>
              <a:t>the</a:t>
            </a:r>
            <a:r>
              <a:rPr sz="2800" b="1" u="sng" spc="-30" dirty="0">
                <a:uFill>
                  <a:solidFill>
                    <a:srgbClr val="000000"/>
                  </a:solidFill>
                </a:uFill>
                <a:latin typeface="Calibri"/>
                <a:cs typeface="Calibri"/>
              </a:rPr>
              <a:t> </a:t>
            </a:r>
            <a:r>
              <a:rPr sz="2800" b="1" u="sng" dirty="0">
                <a:uFill>
                  <a:solidFill>
                    <a:srgbClr val="000000"/>
                  </a:solidFill>
                </a:uFill>
                <a:latin typeface="Calibri"/>
                <a:cs typeface="Calibri"/>
              </a:rPr>
              <a:t>consumer</a:t>
            </a:r>
            <a:r>
              <a:rPr sz="2800" b="1" u="sng" spc="-75" dirty="0">
                <a:uFill>
                  <a:solidFill>
                    <a:srgbClr val="000000"/>
                  </a:solidFill>
                </a:uFill>
                <a:latin typeface="Calibri"/>
                <a:cs typeface="Calibri"/>
              </a:rPr>
              <a:t> </a:t>
            </a:r>
            <a:r>
              <a:rPr sz="2800" b="1" u="sng" dirty="0">
                <a:uFill>
                  <a:solidFill>
                    <a:srgbClr val="000000"/>
                  </a:solidFill>
                </a:uFill>
                <a:latin typeface="Calibri"/>
                <a:cs typeface="Calibri"/>
              </a:rPr>
              <a:t>is</a:t>
            </a:r>
            <a:r>
              <a:rPr sz="2800" b="1" u="sng" spc="-35" dirty="0">
                <a:uFill>
                  <a:solidFill>
                    <a:srgbClr val="000000"/>
                  </a:solidFill>
                </a:uFill>
                <a:latin typeface="Calibri"/>
                <a:cs typeface="Calibri"/>
              </a:rPr>
              <a:t> </a:t>
            </a:r>
            <a:r>
              <a:rPr sz="2800" b="1" u="sng" dirty="0">
                <a:uFill>
                  <a:solidFill>
                    <a:srgbClr val="000000"/>
                  </a:solidFill>
                </a:uFill>
                <a:latin typeface="Calibri"/>
                <a:cs typeface="Calibri"/>
              </a:rPr>
              <a:t>not</a:t>
            </a:r>
            <a:r>
              <a:rPr sz="2800" b="1" u="sng" spc="-45" dirty="0">
                <a:uFill>
                  <a:solidFill>
                    <a:srgbClr val="000000"/>
                  </a:solidFill>
                </a:uFill>
                <a:latin typeface="Calibri"/>
                <a:cs typeface="Calibri"/>
              </a:rPr>
              <a:t> </a:t>
            </a:r>
            <a:r>
              <a:rPr sz="2800" b="1" u="sng" dirty="0">
                <a:uFill>
                  <a:solidFill>
                    <a:srgbClr val="000000"/>
                  </a:solidFill>
                </a:uFill>
                <a:latin typeface="Calibri"/>
                <a:cs typeface="Calibri"/>
              </a:rPr>
              <a:t>satisfied</a:t>
            </a:r>
            <a:r>
              <a:rPr sz="2800" b="1" u="sng" spc="-15" dirty="0">
                <a:uFill>
                  <a:solidFill>
                    <a:srgbClr val="000000"/>
                  </a:solidFill>
                </a:uFill>
                <a:latin typeface="Calibri"/>
                <a:cs typeface="Calibri"/>
              </a:rPr>
              <a:t> </a:t>
            </a:r>
            <a:r>
              <a:rPr sz="2800" b="1" u="sng" dirty="0">
                <a:uFill>
                  <a:solidFill>
                    <a:srgbClr val="000000"/>
                  </a:solidFill>
                </a:uFill>
                <a:latin typeface="Calibri"/>
                <a:cs typeface="Calibri"/>
              </a:rPr>
              <a:t>with</a:t>
            </a:r>
            <a:r>
              <a:rPr sz="2800" b="1" u="sng" spc="-50" dirty="0">
                <a:uFill>
                  <a:solidFill>
                    <a:srgbClr val="000000"/>
                  </a:solidFill>
                </a:uFill>
                <a:latin typeface="Calibri"/>
                <a:cs typeface="Calibri"/>
              </a:rPr>
              <a:t> </a:t>
            </a:r>
            <a:r>
              <a:rPr sz="2800" b="1" u="sng" dirty="0">
                <a:uFill>
                  <a:solidFill>
                    <a:srgbClr val="000000"/>
                  </a:solidFill>
                </a:uFill>
                <a:latin typeface="Calibri"/>
                <a:cs typeface="Calibri"/>
              </a:rPr>
              <a:t>the</a:t>
            </a:r>
            <a:r>
              <a:rPr sz="2800" b="1" u="sng" spc="-25" dirty="0">
                <a:uFill>
                  <a:solidFill>
                    <a:srgbClr val="000000"/>
                  </a:solidFill>
                </a:uFill>
                <a:latin typeface="Calibri"/>
                <a:cs typeface="Calibri"/>
              </a:rPr>
              <a:t> </a:t>
            </a:r>
            <a:r>
              <a:rPr sz="2800" b="1" u="sng" dirty="0">
                <a:uFill>
                  <a:solidFill>
                    <a:srgbClr val="000000"/>
                  </a:solidFill>
                </a:uFill>
                <a:latin typeface="Calibri"/>
                <a:cs typeface="Calibri"/>
              </a:rPr>
              <a:t>order</a:t>
            </a:r>
            <a:r>
              <a:rPr sz="2800" b="1" u="sng" spc="-50" dirty="0">
                <a:uFill>
                  <a:solidFill>
                    <a:srgbClr val="000000"/>
                  </a:solidFill>
                </a:uFill>
                <a:latin typeface="Calibri"/>
                <a:cs typeface="Calibri"/>
              </a:rPr>
              <a:t> </a:t>
            </a:r>
            <a:r>
              <a:rPr sz="2800" b="1" u="sng" dirty="0">
                <a:uFill>
                  <a:solidFill>
                    <a:srgbClr val="000000"/>
                  </a:solidFill>
                </a:uFill>
                <a:latin typeface="Calibri"/>
                <a:cs typeface="Calibri"/>
              </a:rPr>
              <a:t>of</a:t>
            </a:r>
            <a:r>
              <a:rPr sz="2800" b="1" u="sng" spc="-40" dirty="0">
                <a:uFill>
                  <a:solidFill>
                    <a:srgbClr val="000000"/>
                  </a:solidFill>
                </a:uFill>
                <a:latin typeface="Calibri"/>
                <a:cs typeface="Calibri"/>
              </a:rPr>
              <a:t> </a:t>
            </a:r>
            <a:r>
              <a:rPr sz="2800" b="1" u="sng" dirty="0">
                <a:uFill>
                  <a:solidFill>
                    <a:srgbClr val="000000"/>
                  </a:solidFill>
                </a:uFill>
                <a:latin typeface="Calibri"/>
                <a:cs typeface="Calibri"/>
              </a:rPr>
              <a:t>the</a:t>
            </a:r>
            <a:r>
              <a:rPr sz="2800" b="1" u="sng" spc="-65" dirty="0">
                <a:uFill>
                  <a:solidFill>
                    <a:srgbClr val="000000"/>
                  </a:solidFill>
                </a:uFill>
                <a:latin typeface="Calibri"/>
                <a:cs typeface="Calibri"/>
              </a:rPr>
              <a:t> </a:t>
            </a:r>
            <a:r>
              <a:rPr sz="2800" b="1" u="sng" spc="-10" dirty="0">
                <a:uFill>
                  <a:solidFill>
                    <a:srgbClr val="000000"/>
                  </a:solidFill>
                </a:uFill>
                <a:latin typeface="Calibri"/>
                <a:cs typeface="Calibri"/>
              </a:rPr>
              <a:t>Consumer</a:t>
            </a:r>
            <a:r>
              <a:rPr sz="2800" b="1" spc="-10" dirty="0">
                <a:latin typeface="Calibri"/>
                <a:cs typeface="Calibri"/>
              </a:rPr>
              <a:t> </a:t>
            </a:r>
            <a:r>
              <a:rPr sz="2800" b="1" u="sng" dirty="0">
                <a:uFill>
                  <a:solidFill>
                    <a:srgbClr val="000000"/>
                  </a:solidFill>
                </a:uFill>
                <a:latin typeface="Calibri"/>
                <a:cs typeface="Calibri"/>
              </a:rPr>
              <a:t>commission</a:t>
            </a:r>
            <a:r>
              <a:rPr sz="2800" b="1" u="sng" spc="-85" dirty="0">
                <a:uFill>
                  <a:solidFill>
                    <a:srgbClr val="000000"/>
                  </a:solidFill>
                </a:uFill>
                <a:latin typeface="Calibri"/>
                <a:cs typeface="Calibri"/>
              </a:rPr>
              <a:t> </a:t>
            </a:r>
            <a:r>
              <a:rPr sz="2800" b="1" u="sng" dirty="0">
                <a:uFill>
                  <a:solidFill>
                    <a:srgbClr val="000000"/>
                  </a:solidFill>
                </a:uFill>
                <a:latin typeface="Calibri"/>
                <a:cs typeface="Calibri"/>
              </a:rPr>
              <a:t>,</a:t>
            </a:r>
            <a:r>
              <a:rPr sz="2800" b="1" u="sng" spc="-30" dirty="0">
                <a:uFill>
                  <a:solidFill>
                    <a:srgbClr val="000000"/>
                  </a:solidFill>
                </a:uFill>
                <a:latin typeface="Calibri"/>
                <a:cs typeface="Calibri"/>
              </a:rPr>
              <a:t> </a:t>
            </a:r>
            <a:r>
              <a:rPr sz="2800" b="1" u="sng" dirty="0">
                <a:uFill>
                  <a:solidFill>
                    <a:srgbClr val="000000"/>
                  </a:solidFill>
                </a:uFill>
                <a:latin typeface="Calibri"/>
                <a:cs typeface="Calibri"/>
              </a:rPr>
              <a:t>can</a:t>
            </a:r>
            <a:r>
              <a:rPr sz="2800" b="1" u="sng" spc="-80" dirty="0">
                <a:uFill>
                  <a:solidFill>
                    <a:srgbClr val="000000"/>
                  </a:solidFill>
                </a:uFill>
                <a:latin typeface="Calibri"/>
                <a:cs typeface="Calibri"/>
              </a:rPr>
              <a:t> </a:t>
            </a:r>
            <a:r>
              <a:rPr sz="2800" b="1" u="sng" dirty="0">
                <a:uFill>
                  <a:solidFill>
                    <a:srgbClr val="000000"/>
                  </a:solidFill>
                </a:uFill>
                <a:latin typeface="Calibri"/>
                <a:cs typeface="Calibri"/>
              </a:rPr>
              <a:t>prefer</a:t>
            </a:r>
            <a:r>
              <a:rPr sz="2800" b="1" u="sng" spc="-10" dirty="0">
                <a:uFill>
                  <a:solidFill>
                    <a:srgbClr val="000000"/>
                  </a:solidFill>
                </a:uFill>
                <a:latin typeface="Calibri"/>
                <a:cs typeface="Calibri"/>
              </a:rPr>
              <a:t> </a:t>
            </a:r>
            <a:r>
              <a:rPr sz="2800" b="1" u="sng" dirty="0">
                <a:uFill>
                  <a:solidFill>
                    <a:srgbClr val="000000"/>
                  </a:solidFill>
                </a:uFill>
                <a:latin typeface="Calibri"/>
                <a:cs typeface="Calibri"/>
              </a:rPr>
              <a:t>an</a:t>
            </a:r>
            <a:r>
              <a:rPr sz="2800" b="1" u="sng" spc="-85" dirty="0">
                <a:uFill>
                  <a:solidFill>
                    <a:srgbClr val="000000"/>
                  </a:solidFill>
                </a:uFill>
                <a:latin typeface="Calibri"/>
                <a:cs typeface="Calibri"/>
              </a:rPr>
              <a:t> </a:t>
            </a:r>
            <a:r>
              <a:rPr sz="2800" b="1" u="sng" dirty="0">
                <a:uFill>
                  <a:solidFill>
                    <a:srgbClr val="000000"/>
                  </a:solidFill>
                </a:uFill>
                <a:latin typeface="Calibri"/>
                <a:cs typeface="Calibri"/>
              </a:rPr>
              <a:t>appeal</a:t>
            </a:r>
            <a:r>
              <a:rPr sz="2800" b="1" u="sng" spc="-55" dirty="0">
                <a:uFill>
                  <a:solidFill>
                    <a:srgbClr val="000000"/>
                  </a:solidFill>
                </a:uFill>
                <a:latin typeface="Calibri"/>
                <a:cs typeface="Calibri"/>
              </a:rPr>
              <a:t> </a:t>
            </a:r>
            <a:r>
              <a:rPr sz="2800" b="1" u="sng" dirty="0">
                <a:uFill>
                  <a:solidFill>
                    <a:srgbClr val="000000"/>
                  </a:solidFill>
                </a:uFill>
                <a:latin typeface="Calibri"/>
                <a:cs typeface="Calibri"/>
              </a:rPr>
              <a:t>in</a:t>
            </a:r>
            <a:r>
              <a:rPr sz="2800" b="1" u="sng" spc="-55" dirty="0">
                <a:uFill>
                  <a:solidFill>
                    <a:srgbClr val="000000"/>
                  </a:solidFill>
                </a:uFill>
                <a:latin typeface="Calibri"/>
                <a:cs typeface="Calibri"/>
              </a:rPr>
              <a:t> </a:t>
            </a:r>
            <a:r>
              <a:rPr sz="2800" b="1" u="sng" dirty="0">
                <a:uFill>
                  <a:solidFill>
                    <a:srgbClr val="000000"/>
                  </a:solidFill>
                </a:uFill>
                <a:latin typeface="Calibri"/>
                <a:cs typeface="Calibri"/>
              </a:rPr>
              <a:t>the</a:t>
            </a:r>
            <a:r>
              <a:rPr sz="2800" b="1" u="sng" spc="-30" dirty="0">
                <a:uFill>
                  <a:solidFill>
                    <a:srgbClr val="000000"/>
                  </a:solidFill>
                </a:uFill>
                <a:latin typeface="Calibri"/>
                <a:cs typeface="Calibri"/>
              </a:rPr>
              <a:t> </a:t>
            </a:r>
            <a:r>
              <a:rPr sz="2800" b="1" u="sng" dirty="0">
                <a:uFill>
                  <a:solidFill>
                    <a:srgbClr val="000000"/>
                  </a:solidFill>
                </a:uFill>
                <a:latin typeface="Calibri"/>
                <a:cs typeface="Calibri"/>
              </a:rPr>
              <a:t>higher</a:t>
            </a:r>
            <a:r>
              <a:rPr sz="2800" b="1" u="sng" spc="-45" dirty="0">
                <a:uFill>
                  <a:solidFill>
                    <a:srgbClr val="000000"/>
                  </a:solidFill>
                </a:uFill>
                <a:latin typeface="Calibri"/>
                <a:cs typeface="Calibri"/>
              </a:rPr>
              <a:t> </a:t>
            </a:r>
            <a:r>
              <a:rPr sz="2800" b="1" u="sng" dirty="0">
                <a:uFill>
                  <a:solidFill>
                    <a:srgbClr val="000000"/>
                  </a:solidFill>
                </a:uFill>
                <a:latin typeface="Calibri"/>
                <a:cs typeface="Calibri"/>
              </a:rPr>
              <a:t>commission</a:t>
            </a:r>
            <a:r>
              <a:rPr sz="2800" b="1" u="sng" spc="-80" dirty="0">
                <a:uFill>
                  <a:solidFill>
                    <a:srgbClr val="000000"/>
                  </a:solidFill>
                </a:uFill>
                <a:latin typeface="Calibri"/>
                <a:cs typeface="Calibri"/>
              </a:rPr>
              <a:t> </a:t>
            </a:r>
            <a:r>
              <a:rPr sz="2800" b="1" u="sng" dirty="0">
                <a:uFill>
                  <a:solidFill>
                    <a:srgbClr val="000000"/>
                  </a:solidFill>
                </a:uFill>
                <a:latin typeface="Calibri"/>
                <a:cs typeface="Calibri"/>
              </a:rPr>
              <a:t>within</a:t>
            </a:r>
            <a:r>
              <a:rPr sz="2800" b="1" u="sng" spc="-30" dirty="0">
                <a:uFill>
                  <a:solidFill>
                    <a:srgbClr val="000000"/>
                  </a:solidFill>
                </a:uFill>
                <a:latin typeface="Calibri"/>
                <a:cs typeface="Calibri"/>
              </a:rPr>
              <a:t> </a:t>
            </a:r>
            <a:r>
              <a:rPr sz="2800" b="1" u="sng" spc="-50" dirty="0">
                <a:uFill>
                  <a:solidFill>
                    <a:srgbClr val="000000"/>
                  </a:solidFill>
                </a:uFill>
                <a:latin typeface="Calibri"/>
                <a:cs typeface="Calibri"/>
              </a:rPr>
              <a:t>a</a:t>
            </a:r>
            <a:r>
              <a:rPr sz="2800" b="1" spc="-50" dirty="0">
                <a:latin typeface="Calibri"/>
                <a:cs typeface="Calibri"/>
              </a:rPr>
              <a:t> </a:t>
            </a:r>
            <a:r>
              <a:rPr sz="2800" b="1" u="sng" dirty="0">
                <a:uFill>
                  <a:solidFill>
                    <a:srgbClr val="000000"/>
                  </a:solidFill>
                </a:uFill>
                <a:latin typeface="Calibri"/>
                <a:cs typeface="Calibri"/>
              </a:rPr>
              <a:t>period</a:t>
            </a:r>
            <a:r>
              <a:rPr sz="2800" b="1" u="sng" spc="-55" dirty="0">
                <a:uFill>
                  <a:solidFill>
                    <a:srgbClr val="000000"/>
                  </a:solidFill>
                </a:uFill>
                <a:latin typeface="Calibri"/>
                <a:cs typeface="Calibri"/>
              </a:rPr>
              <a:t> </a:t>
            </a:r>
            <a:r>
              <a:rPr sz="2800" b="1" u="sng" dirty="0">
                <a:uFill>
                  <a:solidFill>
                    <a:srgbClr val="000000"/>
                  </a:solidFill>
                </a:uFill>
                <a:latin typeface="Calibri"/>
                <a:cs typeface="Calibri"/>
              </a:rPr>
              <a:t>of</a:t>
            </a:r>
            <a:r>
              <a:rPr sz="2800" b="1" u="sng" spc="-40" dirty="0">
                <a:uFill>
                  <a:solidFill>
                    <a:srgbClr val="000000"/>
                  </a:solidFill>
                </a:uFill>
                <a:latin typeface="Calibri"/>
                <a:cs typeface="Calibri"/>
              </a:rPr>
              <a:t> </a:t>
            </a:r>
            <a:r>
              <a:rPr sz="2800" b="1" u="sng" dirty="0">
                <a:uFill>
                  <a:solidFill>
                    <a:srgbClr val="000000"/>
                  </a:solidFill>
                </a:uFill>
                <a:latin typeface="Calibri"/>
                <a:cs typeface="Calibri"/>
              </a:rPr>
              <a:t>thirty</a:t>
            </a:r>
            <a:r>
              <a:rPr sz="2800" b="1" u="sng" spc="-50" dirty="0">
                <a:uFill>
                  <a:solidFill>
                    <a:srgbClr val="000000"/>
                  </a:solidFill>
                </a:uFill>
                <a:latin typeface="Calibri"/>
                <a:cs typeface="Calibri"/>
              </a:rPr>
              <a:t> </a:t>
            </a:r>
            <a:r>
              <a:rPr sz="2800" b="1" u="sng" dirty="0">
                <a:uFill>
                  <a:solidFill>
                    <a:srgbClr val="000000"/>
                  </a:solidFill>
                </a:uFill>
                <a:latin typeface="Calibri"/>
                <a:cs typeface="Calibri"/>
              </a:rPr>
              <a:t>days</a:t>
            </a:r>
            <a:r>
              <a:rPr sz="2800" b="1" u="sng" spc="-90" dirty="0">
                <a:uFill>
                  <a:solidFill>
                    <a:srgbClr val="000000"/>
                  </a:solidFill>
                </a:uFill>
                <a:latin typeface="Calibri"/>
                <a:cs typeface="Calibri"/>
              </a:rPr>
              <a:t> </a:t>
            </a:r>
            <a:r>
              <a:rPr sz="2800" b="1" u="sng" dirty="0">
                <a:uFill>
                  <a:solidFill>
                    <a:srgbClr val="000000"/>
                  </a:solidFill>
                </a:uFill>
                <a:latin typeface="Calibri"/>
                <a:cs typeface="Calibri"/>
              </a:rPr>
              <a:t>from</a:t>
            </a:r>
            <a:r>
              <a:rPr sz="2800" b="1" u="sng" spc="-65" dirty="0">
                <a:uFill>
                  <a:solidFill>
                    <a:srgbClr val="000000"/>
                  </a:solidFill>
                </a:uFill>
                <a:latin typeface="Calibri"/>
                <a:cs typeface="Calibri"/>
              </a:rPr>
              <a:t> </a:t>
            </a:r>
            <a:r>
              <a:rPr sz="2800" b="1" u="sng" dirty="0">
                <a:uFill>
                  <a:solidFill>
                    <a:srgbClr val="000000"/>
                  </a:solidFill>
                </a:uFill>
                <a:latin typeface="Calibri"/>
                <a:cs typeface="Calibri"/>
              </a:rPr>
              <a:t>the</a:t>
            </a:r>
            <a:r>
              <a:rPr sz="2800" b="1" u="sng" spc="-25" dirty="0">
                <a:uFill>
                  <a:solidFill>
                    <a:srgbClr val="000000"/>
                  </a:solidFill>
                </a:uFill>
                <a:latin typeface="Calibri"/>
                <a:cs typeface="Calibri"/>
              </a:rPr>
              <a:t> </a:t>
            </a:r>
            <a:r>
              <a:rPr sz="2800" b="1" u="sng" dirty="0">
                <a:uFill>
                  <a:solidFill>
                    <a:srgbClr val="000000"/>
                  </a:solidFill>
                </a:uFill>
                <a:latin typeface="Calibri"/>
                <a:cs typeface="Calibri"/>
              </a:rPr>
              <a:t>date</a:t>
            </a:r>
            <a:r>
              <a:rPr sz="2800" b="1" u="sng" spc="-55" dirty="0">
                <a:uFill>
                  <a:solidFill>
                    <a:srgbClr val="000000"/>
                  </a:solidFill>
                </a:uFill>
                <a:latin typeface="Calibri"/>
                <a:cs typeface="Calibri"/>
              </a:rPr>
              <a:t> </a:t>
            </a:r>
            <a:r>
              <a:rPr sz="2800" b="1" u="sng" dirty="0">
                <a:uFill>
                  <a:solidFill>
                    <a:srgbClr val="000000"/>
                  </a:solidFill>
                </a:uFill>
                <a:latin typeface="Calibri"/>
                <a:cs typeface="Calibri"/>
              </a:rPr>
              <a:t>of</a:t>
            </a:r>
            <a:r>
              <a:rPr sz="2800" b="1" u="sng" spc="-40" dirty="0">
                <a:uFill>
                  <a:solidFill>
                    <a:srgbClr val="000000"/>
                  </a:solidFill>
                </a:uFill>
                <a:latin typeface="Calibri"/>
                <a:cs typeface="Calibri"/>
              </a:rPr>
              <a:t> </a:t>
            </a:r>
            <a:r>
              <a:rPr sz="2800" b="1" u="sng" dirty="0">
                <a:uFill>
                  <a:solidFill>
                    <a:srgbClr val="000000"/>
                  </a:solidFill>
                </a:uFill>
                <a:latin typeface="Calibri"/>
                <a:cs typeface="Calibri"/>
              </a:rPr>
              <a:t>the</a:t>
            </a:r>
            <a:r>
              <a:rPr sz="2800" b="1" u="sng" spc="-25" dirty="0">
                <a:uFill>
                  <a:solidFill>
                    <a:srgbClr val="000000"/>
                  </a:solidFill>
                </a:uFill>
                <a:latin typeface="Calibri"/>
                <a:cs typeface="Calibri"/>
              </a:rPr>
              <a:t> </a:t>
            </a:r>
            <a:r>
              <a:rPr sz="2800" b="1" u="sng" spc="-35" dirty="0">
                <a:uFill>
                  <a:solidFill>
                    <a:srgbClr val="000000"/>
                  </a:solidFill>
                </a:uFill>
                <a:latin typeface="Calibri"/>
                <a:cs typeface="Calibri"/>
              </a:rPr>
              <a:t>order.</a:t>
            </a:r>
            <a:r>
              <a:rPr sz="2800" b="1" u="sng" spc="-40" dirty="0">
                <a:uFill>
                  <a:solidFill>
                    <a:srgbClr val="000000"/>
                  </a:solidFill>
                </a:uFill>
                <a:latin typeface="Calibri"/>
                <a:cs typeface="Calibri"/>
              </a:rPr>
              <a:t> </a:t>
            </a:r>
            <a:r>
              <a:rPr sz="2800" b="1" u="sng" spc="-50" dirty="0">
                <a:uFill>
                  <a:solidFill>
                    <a:srgbClr val="000000"/>
                  </a:solidFill>
                </a:uFill>
                <a:latin typeface="Calibri"/>
                <a:cs typeface="Calibri"/>
              </a:rPr>
              <a:t>)</a:t>
            </a:r>
            <a:endParaRPr sz="280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332220"/>
            <a:ext cx="12193905" cy="525780"/>
            <a:chOff x="0" y="6332220"/>
            <a:chExt cx="12193905" cy="525780"/>
          </a:xfrm>
        </p:grpSpPr>
        <p:sp>
          <p:nvSpPr>
            <p:cNvPr id="3" name="object 3"/>
            <p:cNvSpPr/>
            <p:nvPr/>
          </p:nvSpPr>
          <p:spPr>
            <a:xfrm>
              <a:off x="0" y="6400800"/>
              <a:ext cx="12193905" cy="457200"/>
            </a:xfrm>
            <a:custGeom>
              <a:avLst/>
              <a:gdLst/>
              <a:ahLst/>
              <a:cxnLst/>
              <a:rect l="l" t="t" r="r" b="b"/>
              <a:pathLst>
                <a:path w="12193905" h="457200">
                  <a:moveTo>
                    <a:pt x="12193524" y="0"/>
                  </a:moveTo>
                  <a:lnTo>
                    <a:pt x="0" y="0"/>
                  </a:lnTo>
                  <a:lnTo>
                    <a:pt x="0" y="457200"/>
                  </a:lnTo>
                  <a:lnTo>
                    <a:pt x="12193524" y="457200"/>
                  </a:lnTo>
                  <a:lnTo>
                    <a:pt x="12193524"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93905" cy="68580"/>
            </a:xfrm>
            <a:custGeom>
              <a:avLst/>
              <a:gdLst/>
              <a:ahLst/>
              <a:cxnLst/>
              <a:rect l="l" t="t" r="r" b="b"/>
              <a:pathLst>
                <a:path w="12193905" h="68579">
                  <a:moveTo>
                    <a:pt x="12193524" y="0"/>
                  </a:moveTo>
                  <a:lnTo>
                    <a:pt x="0" y="0"/>
                  </a:lnTo>
                  <a:lnTo>
                    <a:pt x="0" y="68579"/>
                  </a:lnTo>
                  <a:lnTo>
                    <a:pt x="12193524" y="68579"/>
                  </a:lnTo>
                  <a:lnTo>
                    <a:pt x="12193524" y="0"/>
                  </a:lnTo>
                  <a:close/>
                </a:path>
              </a:pathLst>
            </a:custGeom>
            <a:solidFill>
              <a:srgbClr val="E38312"/>
            </a:solidFill>
          </p:spPr>
          <p:txBody>
            <a:bodyPr wrap="square" lIns="0" tIns="0" rIns="0" bIns="0" rtlCol="0"/>
            <a:lstStyle/>
            <a:p>
              <a:endParaRPr/>
            </a:p>
          </p:txBody>
        </p:sp>
      </p:grpSp>
      <p:sp>
        <p:nvSpPr>
          <p:cNvPr id="5" name="object 5"/>
          <p:cNvSpPr/>
          <p:nvPr/>
        </p:nvSpPr>
        <p:spPr>
          <a:xfrm>
            <a:off x="1195577" y="1739645"/>
            <a:ext cx="9966960" cy="0"/>
          </a:xfrm>
          <a:custGeom>
            <a:avLst/>
            <a:gdLst/>
            <a:ahLst/>
            <a:cxnLst/>
            <a:rect l="l" t="t" r="r" b="b"/>
            <a:pathLst>
              <a:path w="9966960">
                <a:moveTo>
                  <a:pt x="0" y="0"/>
                </a:moveTo>
                <a:lnTo>
                  <a:pt x="9966960" y="0"/>
                </a:lnTo>
              </a:path>
            </a:pathLst>
          </a:custGeom>
          <a:ln w="4576">
            <a:solidFill>
              <a:srgbClr val="7E7E7E"/>
            </a:solidFill>
          </a:ln>
        </p:spPr>
        <p:txBody>
          <a:bodyPr wrap="square" lIns="0" tIns="0" rIns="0" bIns="0" rtlCol="0"/>
          <a:lstStyle/>
          <a:p>
            <a:endParaRPr/>
          </a:p>
        </p:txBody>
      </p:sp>
      <p:sp>
        <p:nvSpPr>
          <p:cNvPr id="6" name="object 6"/>
          <p:cNvSpPr txBox="1">
            <a:spLocks noGrp="1"/>
          </p:cNvSpPr>
          <p:nvPr>
            <p:ph type="title"/>
          </p:nvPr>
        </p:nvSpPr>
        <p:spPr>
          <a:xfrm>
            <a:off x="326847" y="16586"/>
            <a:ext cx="4555490" cy="695325"/>
          </a:xfrm>
          <a:prstGeom prst="rect">
            <a:avLst/>
          </a:prstGeom>
        </p:spPr>
        <p:txBody>
          <a:bodyPr vert="horz" wrap="square" lIns="0" tIns="12065" rIns="0" bIns="0" rtlCol="0">
            <a:spAutoFit/>
          </a:bodyPr>
          <a:lstStyle/>
          <a:p>
            <a:pPr marL="12700">
              <a:lnSpc>
                <a:spcPct val="100000"/>
              </a:lnSpc>
              <a:spcBef>
                <a:spcPts val="95"/>
              </a:spcBef>
            </a:pPr>
            <a:r>
              <a:rPr sz="4400" u="sng" spc="-35" dirty="0">
                <a:solidFill>
                  <a:srgbClr val="404040"/>
                </a:solidFill>
                <a:uFill>
                  <a:solidFill>
                    <a:srgbClr val="404040"/>
                  </a:solidFill>
                </a:uFill>
              </a:rPr>
              <a:t>Remedies</a:t>
            </a:r>
            <a:r>
              <a:rPr sz="4400" u="sng" spc="-210" dirty="0">
                <a:solidFill>
                  <a:srgbClr val="404040"/>
                </a:solidFill>
                <a:uFill>
                  <a:solidFill>
                    <a:srgbClr val="404040"/>
                  </a:solidFill>
                </a:uFill>
              </a:rPr>
              <a:t> </a:t>
            </a:r>
            <a:r>
              <a:rPr sz="4400" u="sng" spc="-25" dirty="0">
                <a:solidFill>
                  <a:srgbClr val="404040"/>
                </a:solidFill>
                <a:uFill>
                  <a:solidFill>
                    <a:srgbClr val="404040"/>
                  </a:solidFill>
                </a:uFill>
              </a:rPr>
              <a:t>Available:-</a:t>
            </a:r>
            <a:endParaRPr sz="4400"/>
          </a:p>
        </p:txBody>
      </p:sp>
      <p:sp>
        <p:nvSpPr>
          <p:cNvPr id="7" name="object 7"/>
          <p:cNvSpPr txBox="1"/>
          <p:nvPr/>
        </p:nvSpPr>
        <p:spPr>
          <a:xfrm>
            <a:off x="326847" y="703478"/>
            <a:ext cx="11162030" cy="5552440"/>
          </a:xfrm>
          <a:prstGeom prst="rect">
            <a:avLst/>
          </a:prstGeom>
        </p:spPr>
        <p:txBody>
          <a:bodyPr vert="horz" wrap="square" lIns="0" tIns="160020" rIns="0" bIns="0" rtlCol="0">
            <a:spAutoFit/>
          </a:bodyPr>
          <a:lstStyle/>
          <a:p>
            <a:pPr marL="103505" indent="-97155">
              <a:lnSpc>
                <a:spcPct val="100000"/>
              </a:lnSpc>
              <a:spcBef>
                <a:spcPts val="1260"/>
              </a:spcBef>
              <a:buClr>
                <a:srgbClr val="E38312"/>
              </a:buClr>
              <a:buSzPct val="95000"/>
              <a:buFont typeface="Arial MT"/>
              <a:buChar char="•"/>
              <a:tabLst>
                <a:tab pos="103505" algn="l"/>
              </a:tabLst>
            </a:pPr>
            <a:r>
              <a:rPr sz="2000" i="1" dirty="0">
                <a:solidFill>
                  <a:srgbClr val="404040"/>
                </a:solidFill>
                <a:latin typeface="Corbel"/>
                <a:cs typeface="Corbel"/>
              </a:rPr>
              <a:t>Removal</a:t>
            </a:r>
            <a:r>
              <a:rPr sz="2000" i="1" spc="-80" dirty="0">
                <a:solidFill>
                  <a:srgbClr val="404040"/>
                </a:solidFill>
                <a:latin typeface="Corbel"/>
                <a:cs typeface="Corbel"/>
              </a:rPr>
              <a:t> </a:t>
            </a:r>
            <a:r>
              <a:rPr sz="2000" i="1" dirty="0">
                <a:solidFill>
                  <a:srgbClr val="404040"/>
                </a:solidFill>
                <a:latin typeface="Corbel"/>
                <a:cs typeface="Corbel"/>
              </a:rPr>
              <a:t>of</a:t>
            </a:r>
            <a:r>
              <a:rPr sz="2000" i="1" spc="-10" dirty="0">
                <a:solidFill>
                  <a:srgbClr val="404040"/>
                </a:solidFill>
                <a:latin typeface="Corbel"/>
                <a:cs typeface="Corbel"/>
              </a:rPr>
              <a:t> </a:t>
            </a:r>
            <a:r>
              <a:rPr sz="2000" i="1" dirty="0">
                <a:solidFill>
                  <a:srgbClr val="404040"/>
                </a:solidFill>
                <a:latin typeface="Corbel"/>
                <a:cs typeface="Corbel"/>
              </a:rPr>
              <a:t>defects</a:t>
            </a:r>
            <a:r>
              <a:rPr sz="2000" i="1" spc="-80" dirty="0">
                <a:solidFill>
                  <a:srgbClr val="404040"/>
                </a:solidFill>
                <a:latin typeface="Corbel"/>
                <a:cs typeface="Corbel"/>
              </a:rPr>
              <a:t> </a:t>
            </a:r>
            <a:r>
              <a:rPr sz="2000" i="1" dirty="0">
                <a:solidFill>
                  <a:srgbClr val="404040"/>
                </a:solidFill>
                <a:latin typeface="Corbel"/>
                <a:cs typeface="Corbel"/>
              </a:rPr>
              <a:t>from</a:t>
            </a:r>
            <a:r>
              <a:rPr sz="2000" i="1" spc="-60" dirty="0">
                <a:solidFill>
                  <a:srgbClr val="404040"/>
                </a:solidFill>
                <a:latin typeface="Corbel"/>
                <a:cs typeface="Corbel"/>
              </a:rPr>
              <a:t> </a:t>
            </a:r>
            <a:r>
              <a:rPr sz="2000" i="1" dirty="0">
                <a:solidFill>
                  <a:srgbClr val="404040"/>
                </a:solidFill>
                <a:latin typeface="Corbel"/>
                <a:cs typeface="Corbel"/>
              </a:rPr>
              <a:t>the</a:t>
            </a:r>
            <a:r>
              <a:rPr sz="2000" i="1" spc="-10" dirty="0">
                <a:solidFill>
                  <a:srgbClr val="404040"/>
                </a:solidFill>
                <a:latin typeface="Corbel"/>
                <a:cs typeface="Corbel"/>
              </a:rPr>
              <a:t> goods;</a:t>
            </a:r>
            <a:endParaRPr sz="2000">
              <a:latin typeface="Corbel"/>
              <a:cs typeface="Corbel"/>
            </a:endParaRPr>
          </a:p>
          <a:p>
            <a:pPr marL="103505" indent="-97155">
              <a:lnSpc>
                <a:spcPct val="100000"/>
              </a:lnSpc>
              <a:spcBef>
                <a:spcPts val="1170"/>
              </a:spcBef>
              <a:buClr>
                <a:srgbClr val="E38312"/>
              </a:buClr>
              <a:buSzPct val="95000"/>
              <a:buFont typeface="Arial MT"/>
              <a:buChar char="•"/>
              <a:tabLst>
                <a:tab pos="103505" algn="l"/>
              </a:tabLst>
            </a:pPr>
            <a:r>
              <a:rPr sz="2000" i="1" dirty="0">
                <a:solidFill>
                  <a:srgbClr val="404040"/>
                </a:solidFill>
                <a:latin typeface="Corbel"/>
                <a:cs typeface="Corbel"/>
              </a:rPr>
              <a:t>Replacement</a:t>
            </a:r>
            <a:r>
              <a:rPr sz="2000" i="1" spc="-114" dirty="0">
                <a:solidFill>
                  <a:srgbClr val="404040"/>
                </a:solidFill>
                <a:latin typeface="Corbel"/>
                <a:cs typeface="Corbel"/>
              </a:rPr>
              <a:t> </a:t>
            </a:r>
            <a:r>
              <a:rPr sz="2000" i="1" dirty="0">
                <a:solidFill>
                  <a:srgbClr val="404040"/>
                </a:solidFill>
                <a:latin typeface="Corbel"/>
                <a:cs typeface="Corbel"/>
              </a:rPr>
              <a:t>of</a:t>
            </a:r>
            <a:r>
              <a:rPr sz="2000" i="1" spc="-25" dirty="0">
                <a:solidFill>
                  <a:srgbClr val="404040"/>
                </a:solidFill>
                <a:latin typeface="Corbel"/>
                <a:cs typeface="Corbel"/>
              </a:rPr>
              <a:t> </a:t>
            </a:r>
            <a:r>
              <a:rPr sz="2000" i="1" dirty="0">
                <a:solidFill>
                  <a:srgbClr val="404040"/>
                </a:solidFill>
                <a:latin typeface="Corbel"/>
                <a:cs typeface="Corbel"/>
              </a:rPr>
              <a:t>the</a:t>
            </a:r>
            <a:r>
              <a:rPr sz="2000" i="1" spc="-25" dirty="0">
                <a:solidFill>
                  <a:srgbClr val="404040"/>
                </a:solidFill>
                <a:latin typeface="Corbel"/>
                <a:cs typeface="Corbel"/>
              </a:rPr>
              <a:t> </a:t>
            </a:r>
            <a:r>
              <a:rPr sz="2000" i="1" spc="-10" dirty="0">
                <a:solidFill>
                  <a:srgbClr val="404040"/>
                </a:solidFill>
                <a:latin typeface="Corbel"/>
                <a:cs typeface="Corbel"/>
              </a:rPr>
              <a:t>goods;</a:t>
            </a:r>
            <a:endParaRPr sz="2000">
              <a:latin typeface="Corbel"/>
              <a:cs typeface="Corbel"/>
            </a:endParaRPr>
          </a:p>
          <a:p>
            <a:pPr marL="103505" indent="-97155">
              <a:lnSpc>
                <a:spcPct val="100000"/>
              </a:lnSpc>
              <a:spcBef>
                <a:spcPts val="1165"/>
              </a:spcBef>
              <a:buClr>
                <a:srgbClr val="E38312"/>
              </a:buClr>
              <a:buSzPct val="95000"/>
              <a:buFont typeface="Arial MT"/>
              <a:buChar char="•"/>
              <a:tabLst>
                <a:tab pos="103505" algn="l"/>
              </a:tabLst>
            </a:pPr>
            <a:r>
              <a:rPr sz="2000" i="1" dirty="0">
                <a:solidFill>
                  <a:srgbClr val="404040"/>
                </a:solidFill>
                <a:latin typeface="Corbel"/>
                <a:cs typeface="Corbel"/>
              </a:rPr>
              <a:t>Refund</a:t>
            </a:r>
            <a:r>
              <a:rPr sz="2000" i="1" spc="-95" dirty="0">
                <a:solidFill>
                  <a:srgbClr val="404040"/>
                </a:solidFill>
                <a:latin typeface="Corbel"/>
                <a:cs typeface="Corbel"/>
              </a:rPr>
              <a:t> </a:t>
            </a:r>
            <a:r>
              <a:rPr sz="2000" i="1" dirty="0">
                <a:solidFill>
                  <a:srgbClr val="404040"/>
                </a:solidFill>
                <a:latin typeface="Corbel"/>
                <a:cs typeface="Corbel"/>
              </a:rPr>
              <a:t>of</a:t>
            </a:r>
            <a:r>
              <a:rPr sz="2000" i="1" spc="-20" dirty="0">
                <a:solidFill>
                  <a:srgbClr val="404040"/>
                </a:solidFill>
                <a:latin typeface="Corbel"/>
                <a:cs typeface="Corbel"/>
              </a:rPr>
              <a:t> </a:t>
            </a:r>
            <a:r>
              <a:rPr sz="2000" i="1" dirty="0">
                <a:solidFill>
                  <a:srgbClr val="404040"/>
                </a:solidFill>
                <a:latin typeface="Corbel"/>
                <a:cs typeface="Corbel"/>
              </a:rPr>
              <a:t>the</a:t>
            </a:r>
            <a:r>
              <a:rPr sz="2000" i="1" spc="20" dirty="0">
                <a:solidFill>
                  <a:srgbClr val="404040"/>
                </a:solidFill>
                <a:latin typeface="Corbel"/>
                <a:cs typeface="Corbel"/>
              </a:rPr>
              <a:t> </a:t>
            </a:r>
            <a:r>
              <a:rPr sz="2000" i="1" dirty="0">
                <a:solidFill>
                  <a:srgbClr val="404040"/>
                </a:solidFill>
                <a:latin typeface="Corbel"/>
                <a:cs typeface="Corbel"/>
              </a:rPr>
              <a:t>price</a:t>
            </a:r>
            <a:r>
              <a:rPr sz="2000" i="1" spc="-55" dirty="0">
                <a:solidFill>
                  <a:srgbClr val="404040"/>
                </a:solidFill>
                <a:latin typeface="Corbel"/>
                <a:cs typeface="Corbel"/>
              </a:rPr>
              <a:t> </a:t>
            </a:r>
            <a:r>
              <a:rPr sz="2000" i="1" spc="-20" dirty="0">
                <a:solidFill>
                  <a:srgbClr val="404040"/>
                </a:solidFill>
                <a:latin typeface="Corbel"/>
                <a:cs typeface="Corbel"/>
              </a:rPr>
              <a:t>paid;</a:t>
            </a:r>
            <a:endParaRPr sz="2000">
              <a:latin typeface="Corbel"/>
              <a:cs typeface="Corbel"/>
            </a:endParaRPr>
          </a:p>
          <a:p>
            <a:pPr marL="103505" indent="-97155">
              <a:lnSpc>
                <a:spcPct val="100000"/>
              </a:lnSpc>
              <a:spcBef>
                <a:spcPts val="1165"/>
              </a:spcBef>
              <a:buClr>
                <a:srgbClr val="E38312"/>
              </a:buClr>
              <a:buSzPct val="95000"/>
              <a:buFont typeface="Arial MT"/>
              <a:buChar char="•"/>
              <a:tabLst>
                <a:tab pos="103505" algn="l"/>
              </a:tabLst>
            </a:pPr>
            <a:r>
              <a:rPr sz="2000" i="1" dirty="0">
                <a:solidFill>
                  <a:srgbClr val="404040"/>
                </a:solidFill>
                <a:latin typeface="Corbel"/>
                <a:cs typeface="Corbel"/>
              </a:rPr>
              <a:t>Removal</a:t>
            </a:r>
            <a:r>
              <a:rPr sz="2000" i="1" spc="-85" dirty="0">
                <a:solidFill>
                  <a:srgbClr val="404040"/>
                </a:solidFill>
                <a:latin typeface="Corbel"/>
                <a:cs typeface="Corbel"/>
              </a:rPr>
              <a:t> </a:t>
            </a:r>
            <a:r>
              <a:rPr sz="2000" i="1" dirty="0">
                <a:solidFill>
                  <a:srgbClr val="404040"/>
                </a:solidFill>
                <a:latin typeface="Corbel"/>
                <a:cs typeface="Corbel"/>
              </a:rPr>
              <a:t>of</a:t>
            </a:r>
            <a:r>
              <a:rPr sz="2000" i="1" spc="-20" dirty="0">
                <a:solidFill>
                  <a:srgbClr val="404040"/>
                </a:solidFill>
                <a:latin typeface="Corbel"/>
                <a:cs typeface="Corbel"/>
              </a:rPr>
              <a:t> </a:t>
            </a:r>
            <a:r>
              <a:rPr sz="2000" i="1" dirty="0">
                <a:solidFill>
                  <a:srgbClr val="404040"/>
                </a:solidFill>
                <a:latin typeface="Corbel"/>
                <a:cs typeface="Corbel"/>
              </a:rPr>
              <a:t>defects</a:t>
            </a:r>
            <a:r>
              <a:rPr sz="2000" i="1" spc="-85" dirty="0">
                <a:solidFill>
                  <a:srgbClr val="404040"/>
                </a:solidFill>
                <a:latin typeface="Corbel"/>
                <a:cs typeface="Corbel"/>
              </a:rPr>
              <a:t> </a:t>
            </a:r>
            <a:r>
              <a:rPr sz="2000" i="1" dirty="0">
                <a:solidFill>
                  <a:srgbClr val="404040"/>
                </a:solidFill>
                <a:latin typeface="Corbel"/>
                <a:cs typeface="Corbel"/>
              </a:rPr>
              <a:t>or</a:t>
            </a:r>
            <a:r>
              <a:rPr sz="2000" i="1" spc="-30" dirty="0">
                <a:solidFill>
                  <a:srgbClr val="404040"/>
                </a:solidFill>
                <a:latin typeface="Corbel"/>
                <a:cs typeface="Corbel"/>
              </a:rPr>
              <a:t> </a:t>
            </a:r>
            <a:r>
              <a:rPr sz="2000" i="1" dirty="0">
                <a:solidFill>
                  <a:srgbClr val="404040"/>
                </a:solidFill>
                <a:latin typeface="Corbel"/>
                <a:cs typeface="Corbel"/>
              </a:rPr>
              <a:t>deficiencies</a:t>
            </a:r>
            <a:r>
              <a:rPr sz="2000" i="1" spc="-114" dirty="0">
                <a:solidFill>
                  <a:srgbClr val="404040"/>
                </a:solidFill>
                <a:latin typeface="Corbel"/>
                <a:cs typeface="Corbel"/>
              </a:rPr>
              <a:t> </a:t>
            </a:r>
            <a:r>
              <a:rPr sz="2000" i="1" dirty="0">
                <a:solidFill>
                  <a:srgbClr val="404040"/>
                </a:solidFill>
                <a:latin typeface="Corbel"/>
                <a:cs typeface="Corbel"/>
              </a:rPr>
              <a:t>in</a:t>
            </a:r>
            <a:r>
              <a:rPr sz="2000" i="1" spc="15" dirty="0">
                <a:solidFill>
                  <a:srgbClr val="404040"/>
                </a:solidFill>
                <a:latin typeface="Corbel"/>
                <a:cs typeface="Corbel"/>
              </a:rPr>
              <a:t> </a:t>
            </a:r>
            <a:r>
              <a:rPr sz="2000" i="1" dirty="0">
                <a:solidFill>
                  <a:srgbClr val="404040"/>
                </a:solidFill>
                <a:latin typeface="Corbel"/>
                <a:cs typeface="Corbel"/>
              </a:rPr>
              <a:t>the</a:t>
            </a:r>
            <a:r>
              <a:rPr sz="2000" i="1" spc="15" dirty="0">
                <a:solidFill>
                  <a:srgbClr val="404040"/>
                </a:solidFill>
                <a:latin typeface="Corbel"/>
                <a:cs typeface="Corbel"/>
              </a:rPr>
              <a:t> </a:t>
            </a:r>
            <a:r>
              <a:rPr sz="2000" i="1" spc="-10" dirty="0">
                <a:solidFill>
                  <a:srgbClr val="404040"/>
                </a:solidFill>
                <a:latin typeface="Corbel"/>
                <a:cs typeface="Corbel"/>
              </a:rPr>
              <a:t>services;</a:t>
            </a:r>
            <a:endParaRPr sz="2000">
              <a:latin typeface="Corbel"/>
              <a:cs typeface="Corbel"/>
            </a:endParaRPr>
          </a:p>
          <a:p>
            <a:pPr marL="103505" indent="-97155">
              <a:lnSpc>
                <a:spcPct val="100000"/>
              </a:lnSpc>
              <a:spcBef>
                <a:spcPts val="1170"/>
              </a:spcBef>
              <a:buClr>
                <a:srgbClr val="E38312"/>
              </a:buClr>
              <a:buSzPct val="95000"/>
              <a:buFont typeface="Arial MT"/>
              <a:buChar char="•"/>
              <a:tabLst>
                <a:tab pos="103505" algn="l"/>
              </a:tabLst>
            </a:pPr>
            <a:r>
              <a:rPr sz="2000" i="1" spc="-10" dirty="0">
                <a:solidFill>
                  <a:srgbClr val="404040"/>
                </a:solidFill>
                <a:latin typeface="Corbel"/>
                <a:cs typeface="Corbel"/>
              </a:rPr>
              <a:t>Award</a:t>
            </a:r>
            <a:r>
              <a:rPr sz="2000" i="1" spc="-25" dirty="0">
                <a:solidFill>
                  <a:srgbClr val="404040"/>
                </a:solidFill>
                <a:latin typeface="Corbel"/>
                <a:cs typeface="Corbel"/>
              </a:rPr>
              <a:t> </a:t>
            </a:r>
            <a:r>
              <a:rPr sz="2000" i="1" dirty="0">
                <a:solidFill>
                  <a:srgbClr val="404040"/>
                </a:solidFill>
                <a:latin typeface="Corbel"/>
                <a:cs typeface="Corbel"/>
              </a:rPr>
              <a:t>of</a:t>
            </a:r>
            <a:r>
              <a:rPr sz="2000" i="1" spc="-15" dirty="0">
                <a:solidFill>
                  <a:srgbClr val="404040"/>
                </a:solidFill>
                <a:latin typeface="Corbel"/>
                <a:cs typeface="Corbel"/>
              </a:rPr>
              <a:t> </a:t>
            </a:r>
            <a:r>
              <a:rPr sz="2000" i="1" spc="-10" dirty="0">
                <a:solidFill>
                  <a:srgbClr val="404040"/>
                </a:solidFill>
                <a:latin typeface="Corbel"/>
                <a:cs typeface="Corbel"/>
              </a:rPr>
              <a:t>compensation</a:t>
            </a:r>
            <a:r>
              <a:rPr sz="2000" i="1" spc="-105" dirty="0">
                <a:solidFill>
                  <a:srgbClr val="404040"/>
                </a:solidFill>
                <a:latin typeface="Corbel"/>
                <a:cs typeface="Corbel"/>
              </a:rPr>
              <a:t> </a:t>
            </a:r>
            <a:r>
              <a:rPr sz="2000" i="1" dirty="0">
                <a:solidFill>
                  <a:srgbClr val="404040"/>
                </a:solidFill>
                <a:latin typeface="Corbel"/>
                <a:cs typeface="Corbel"/>
              </a:rPr>
              <a:t>for</a:t>
            </a:r>
            <a:r>
              <a:rPr sz="2000" i="1" spc="-25" dirty="0">
                <a:solidFill>
                  <a:srgbClr val="404040"/>
                </a:solidFill>
                <a:latin typeface="Corbel"/>
                <a:cs typeface="Corbel"/>
              </a:rPr>
              <a:t> </a:t>
            </a:r>
            <a:r>
              <a:rPr sz="2000" i="1" dirty="0">
                <a:solidFill>
                  <a:srgbClr val="404040"/>
                </a:solidFill>
                <a:latin typeface="Corbel"/>
                <a:cs typeface="Corbel"/>
              </a:rPr>
              <a:t>the</a:t>
            </a:r>
            <a:r>
              <a:rPr sz="2000" i="1" spc="20" dirty="0">
                <a:solidFill>
                  <a:srgbClr val="404040"/>
                </a:solidFill>
                <a:latin typeface="Corbel"/>
                <a:cs typeface="Corbel"/>
              </a:rPr>
              <a:t> </a:t>
            </a:r>
            <a:r>
              <a:rPr sz="2000" i="1" dirty="0">
                <a:solidFill>
                  <a:srgbClr val="404040"/>
                </a:solidFill>
                <a:latin typeface="Corbel"/>
                <a:cs typeface="Corbel"/>
              </a:rPr>
              <a:t>loss</a:t>
            </a:r>
            <a:r>
              <a:rPr sz="2000" i="1" spc="-5" dirty="0">
                <a:solidFill>
                  <a:srgbClr val="404040"/>
                </a:solidFill>
                <a:latin typeface="Corbel"/>
                <a:cs typeface="Corbel"/>
              </a:rPr>
              <a:t> </a:t>
            </a:r>
            <a:r>
              <a:rPr sz="2000" i="1" dirty="0">
                <a:solidFill>
                  <a:srgbClr val="404040"/>
                </a:solidFill>
                <a:latin typeface="Corbel"/>
                <a:cs typeface="Corbel"/>
              </a:rPr>
              <a:t>or</a:t>
            </a:r>
            <a:r>
              <a:rPr sz="2000" i="1" spc="-25" dirty="0">
                <a:solidFill>
                  <a:srgbClr val="404040"/>
                </a:solidFill>
                <a:latin typeface="Corbel"/>
                <a:cs typeface="Corbel"/>
              </a:rPr>
              <a:t> </a:t>
            </a:r>
            <a:r>
              <a:rPr sz="2000" i="1" dirty="0">
                <a:solidFill>
                  <a:srgbClr val="404040"/>
                </a:solidFill>
                <a:latin typeface="Corbel"/>
                <a:cs typeface="Corbel"/>
              </a:rPr>
              <a:t>injury</a:t>
            </a:r>
            <a:r>
              <a:rPr sz="2000" i="1" spc="-45" dirty="0">
                <a:solidFill>
                  <a:srgbClr val="404040"/>
                </a:solidFill>
                <a:latin typeface="Corbel"/>
                <a:cs typeface="Corbel"/>
              </a:rPr>
              <a:t> </a:t>
            </a:r>
            <a:r>
              <a:rPr sz="2000" i="1" spc="-10" dirty="0">
                <a:solidFill>
                  <a:srgbClr val="404040"/>
                </a:solidFill>
                <a:latin typeface="Corbel"/>
                <a:cs typeface="Corbel"/>
              </a:rPr>
              <a:t>suffered;</a:t>
            </a:r>
            <a:endParaRPr sz="2000">
              <a:latin typeface="Corbel"/>
              <a:cs typeface="Corbel"/>
            </a:endParaRPr>
          </a:p>
          <a:p>
            <a:pPr marL="103505" indent="-97155">
              <a:lnSpc>
                <a:spcPct val="100000"/>
              </a:lnSpc>
              <a:spcBef>
                <a:spcPts val="1165"/>
              </a:spcBef>
              <a:buClr>
                <a:srgbClr val="E38312"/>
              </a:buClr>
              <a:buSzPct val="95000"/>
              <a:buFont typeface="Arial MT"/>
              <a:buChar char="•"/>
              <a:tabLst>
                <a:tab pos="103505" algn="l"/>
              </a:tabLst>
            </a:pPr>
            <a:r>
              <a:rPr sz="2000" i="1" spc="-10" dirty="0">
                <a:solidFill>
                  <a:srgbClr val="404040"/>
                </a:solidFill>
                <a:latin typeface="Corbel"/>
                <a:cs typeface="Corbel"/>
              </a:rPr>
              <a:t>Discontinue</a:t>
            </a:r>
            <a:r>
              <a:rPr sz="2000" i="1" spc="-55" dirty="0">
                <a:solidFill>
                  <a:srgbClr val="404040"/>
                </a:solidFill>
                <a:latin typeface="Corbel"/>
                <a:cs typeface="Corbel"/>
              </a:rPr>
              <a:t> </a:t>
            </a:r>
            <a:r>
              <a:rPr sz="2000" i="1" dirty="0">
                <a:solidFill>
                  <a:srgbClr val="404040"/>
                </a:solidFill>
                <a:latin typeface="Corbel"/>
                <a:cs typeface="Corbel"/>
              </a:rPr>
              <a:t>and</a:t>
            </a:r>
            <a:r>
              <a:rPr sz="2000" i="1" spc="5" dirty="0">
                <a:solidFill>
                  <a:srgbClr val="404040"/>
                </a:solidFill>
                <a:latin typeface="Corbel"/>
                <a:cs typeface="Corbel"/>
              </a:rPr>
              <a:t> </a:t>
            </a:r>
            <a:r>
              <a:rPr sz="2000" i="1" dirty="0">
                <a:solidFill>
                  <a:srgbClr val="404040"/>
                </a:solidFill>
                <a:latin typeface="Corbel"/>
                <a:cs typeface="Corbel"/>
              </a:rPr>
              <a:t>not</a:t>
            </a:r>
            <a:r>
              <a:rPr sz="2000" i="1" spc="-35" dirty="0">
                <a:solidFill>
                  <a:srgbClr val="404040"/>
                </a:solidFill>
                <a:latin typeface="Corbel"/>
                <a:cs typeface="Corbel"/>
              </a:rPr>
              <a:t> </a:t>
            </a:r>
            <a:r>
              <a:rPr sz="2000" i="1" dirty="0">
                <a:solidFill>
                  <a:srgbClr val="404040"/>
                </a:solidFill>
                <a:latin typeface="Corbel"/>
                <a:cs typeface="Corbel"/>
              </a:rPr>
              <a:t>to</a:t>
            </a:r>
            <a:r>
              <a:rPr sz="2000" i="1" spc="15" dirty="0">
                <a:solidFill>
                  <a:srgbClr val="404040"/>
                </a:solidFill>
                <a:latin typeface="Corbel"/>
                <a:cs typeface="Corbel"/>
              </a:rPr>
              <a:t> </a:t>
            </a:r>
            <a:r>
              <a:rPr sz="2000" i="1" dirty="0">
                <a:solidFill>
                  <a:srgbClr val="404040"/>
                </a:solidFill>
                <a:latin typeface="Corbel"/>
                <a:cs typeface="Corbel"/>
              </a:rPr>
              <a:t>repeat</a:t>
            </a:r>
            <a:r>
              <a:rPr sz="2000" i="1" spc="-80" dirty="0">
                <a:solidFill>
                  <a:srgbClr val="404040"/>
                </a:solidFill>
                <a:latin typeface="Corbel"/>
                <a:cs typeface="Corbel"/>
              </a:rPr>
              <a:t> </a:t>
            </a:r>
            <a:r>
              <a:rPr sz="2000" i="1" dirty="0">
                <a:solidFill>
                  <a:srgbClr val="404040"/>
                </a:solidFill>
                <a:latin typeface="Corbel"/>
                <a:cs typeface="Corbel"/>
              </a:rPr>
              <a:t>unfair</a:t>
            </a:r>
            <a:r>
              <a:rPr sz="2000" i="1" spc="-30" dirty="0">
                <a:solidFill>
                  <a:srgbClr val="404040"/>
                </a:solidFill>
                <a:latin typeface="Corbel"/>
                <a:cs typeface="Corbel"/>
              </a:rPr>
              <a:t> </a:t>
            </a:r>
            <a:r>
              <a:rPr sz="2000" i="1" dirty="0">
                <a:solidFill>
                  <a:srgbClr val="404040"/>
                </a:solidFill>
                <a:latin typeface="Corbel"/>
                <a:cs typeface="Corbel"/>
              </a:rPr>
              <a:t>trade</a:t>
            </a:r>
            <a:r>
              <a:rPr sz="2000" i="1" spc="-20" dirty="0">
                <a:solidFill>
                  <a:srgbClr val="404040"/>
                </a:solidFill>
                <a:latin typeface="Corbel"/>
                <a:cs typeface="Corbel"/>
              </a:rPr>
              <a:t> </a:t>
            </a:r>
            <a:r>
              <a:rPr sz="2000" i="1" dirty="0">
                <a:solidFill>
                  <a:srgbClr val="404040"/>
                </a:solidFill>
                <a:latin typeface="Corbel"/>
                <a:cs typeface="Corbel"/>
              </a:rPr>
              <a:t>practice</a:t>
            </a:r>
            <a:r>
              <a:rPr sz="2000" i="1" spc="-25" dirty="0">
                <a:solidFill>
                  <a:srgbClr val="404040"/>
                </a:solidFill>
                <a:latin typeface="Corbel"/>
                <a:cs typeface="Corbel"/>
              </a:rPr>
              <a:t> </a:t>
            </a:r>
            <a:r>
              <a:rPr sz="2000" i="1" dirty="0">
                <a:solidFill>
                  <a:srgbClr val="404040"/>
                </a:solidFill>
                <a:latin typeface="Corbel"/>
                <a:cs typeface="Corbel"/>
              </a:rPr>
              <a:t>or</a:t>
            </a:r>
            <a:r>
              <a:rPr sz="2000" i="1" spc="-30" dirty="0">
                <a:solidFill>
                  <a:srgbClr val="404040"/>
                </a:solidFill>
                <a:latin typeface="Corbel"/>
                <a:cs typeface="Corbel"/>
              </a:rPr>
              <a:t> </a:t>
            </a:r>
            <a:r>
              <a:rPr sz="2000" i="1" spc="-10" dirty="0">
                <a:solidFill>
                  <a:srgbClr val="404040"/>
                </a:solidFill>
                <a:latin typeface="Corbel"/>
                <a:cs typeface="Corbel"/>
              </a:rPr>
              <a:t>restrictive</a:t>
            </a:r>
            <a:r>
              <a:rPr sz="2000" i="1" spc="-60" dirty="0">
                <a:solidFill>
                  <a:srgbClr val="404040"/>
                </a:solidFill>
                <a:latin typeface="Corbel"/>
                <a:cs typeface="Corbel"/>
              </a:rPr>
              <a:t> </a:t>
            </a:r>
            <a:r>
              <a:rPr sz="2000" i="1" dirty="0">
                <a:solidFill>
                  <a:srgbClr val="404040"/>
                </a:solidFill>
                <a:latin typeface="Corbel"/>
                <a:cs typeface="Corbel"/>
              </a:rPr>
              <a:t>trade</a:t>
            </a:r>
            <a:r>
              <a:rPr sz="2000" i="1" spc="-25" dirty="0">
                <a:solidFill>
                  <a:srgbClr val="404040"/>
                </a:solidFill>
                <a:latin typeface="Corbel"/>
                <a:cs typeface="Corbel"/>
              </a:rPr>
              <a:t> </a:t>
            </a:r>
            <a:r>
              <a:rPr sz="2000" i="1" spc="-10" dirty="0">
                <a:solidFill>
                  <a:srgbClr val="404040"/>
                </a:solidFill>
                <a:latin typeface="Corbel"/>
                <a:cs typeface="Corbel"/>
              </a:rPr>
              <a:t>practice;</a:t>
            </a:r>
            <a:endParaRPr sz="2000">
              <a:latin typeface="Corbel"/>
              <a:cs typeface="Corbel"/>
            </a:endParaRPr>
          </a:p>
          <a:p>
            <a:pPr marL="103505" indent="-97155">
              <a:lnSpc>
                <a:spcPct val="100000"/>
              </a:lnSpc>
              <a:spcBef>
                <a:spcPts val="1165"/>
              </a:spcBef>
              <a:buClr>
                <a:srgbClr val="E38312"/>
              </a:buClr>
              <a:buSzPct val="95000"/>
              <a:buFont typeface="Arial MT"/>
              <a:buChar char="•"/>
              <a:tabLst>
                <a:tab pos="103505" algn="l"/>
              </a:tabLst>
            </a:pPr>
            <a:r>
              <a:rPr sz="2000" i="1" dirty="0">
                <a:solidFill>
                  <a:srgbClr val="404040"/>
                </a:solidFill>
                <a:latin typeface="Corbel"/>
                <a:cs typeface="Corbel"/>
              </a:rPr>
              <a:t>To</a:t>
            </a:r>
            <a:r>
              <a:rPr sz="2000" i="1" spc="-20" dirty="0">
                <a:solidFill>
                  <a:srgbClr val="404040"/>
                </a:solidFill>
                <a:latin typeface="Corbel"/>
                <a:cs typeface="Corbel"/>
              </a:rPr>
              <a:t> </a:t>
            </a:r>
            <a:r>
              <a:rPr sz="2000" i="1" dirty="0">
                <a:solidFill>
                  <a:srgbClr val="404040"/>
                </a:solidFill>
                <a:latin typeface="Corbel"/>
                <a:cs typeface="Corbel"/>
              </a:rPr>
              <a:t>withdraw</a:t>
            </a:r>
            <a:r>
              <a:rPr sz="2000" i="1" spc="-35" dirty="0">
                <a:solidFill>
                  <a:srgbClr val="404040"/>
                </a:solidFill>
                <a:latin typeface="Corbel"/>
                <a:cs typeface="Corbel"/>
              </a:rPr>
              <a:t> </a:t>
            </a:r>
            <a:r>
              <a:rPr sz="2000" i="1" dirty="0">
                <a:solidFill>
                  <a:srgbClr val="404040"/>
                </a:solidFill>
                <a:latin typeface="Corbel"/>
                <a:cs typeface="Corbel"/>
              </a:rPr>
              <a:t>hazardous</a:t>
            </a:r>
            <a:r>
              <a:rPr sz="2000" i="1" spc="-45" dirty="0">
                <a:solidFill>
                  <a:srgbClr val="404040"/>
                </a:solidFill>
                <a:latin typeface="Corbel"/>
                <a:cs typeface="Corbel"/>
              </a:rPr>
              <a:t> </a:t>
            </a:r>
            <a:r>
              <a:rPr sz="2000" i="1" dirty="0">
                <a:solidFill>
                  <a:srgbClr val="404040"/>
                </a:solidFill>
                <a:latin typeface="Corbel"/>
                <a:cs typeface="Corbel"/>
              </a:rPr>
              <a:t>goods</a:t>
            </a:r>
            <a:r>
              <a:rPr sz="2000" i="1" spc="-85" dirty="0">
                <a:solidFill>
                  <a:srgbClr val="404040"/>
                </a:solidFill>
                <a:latin typeface="Corbel"/>
                <a:cs typeface="Corbel"/>
              </a:rPr>
              <a:t> </a:t>
            </a:r>
            <a:r>
              <a:rPr sz="2000" i="1" dirty="0">
                <a:solidFill>
                  <a:srgbClr val="404040"/>
                </a:solidFill>
                <a:latin typeface="Corbel"/>
                <a:cs typeface="Corbel"/>
              </a:rPr>
              <a:t>from</a:t>
            </a:r>
            <a:r>
              <a:rPr sz="2000" i="1" spc="-70" dirty="0">
                <a:solidFill>
                  <a:srgbClr val="404040"/>
                </a:solidFill>
                <a:latin typeface="Corbel"/>
                <a:cs typeface="Corbel"/>
              </a:rPr>
              <a:t> </a:t>
            </a:r>
            <a:r>
              <a:rPr sz="2000" i="1" dirty="0">
                <a:solidFill>
                  <a:srgbClr val="404040"/>
                </a:solidFill>
                <a:latin typeface="Corbel"/>
                <a:cs typeface="Corbel"/>
              </a:rPr>
              <a:t>being</a:t>
            </a:r>
            <a:r>
              <a:rPr sz="2000" i="1" spc="-35" dirty="0">
                <a:solidFill>
                  <a:srgbClr val="404040"/>
                </a:solidFill>
                <a:latin typeface="Corbel"/>
                <a:cs typeface="Corbel"/>
              </a:rPr>
              <a:t> </a:t>
            </a:r>
            <a:r>
              <a:rPr sz="2000" i="1" dirty="0">
                <a:solidFill>
                  <a:srgbClr val="404040"/>
                </a:solidFill>
                <a:latin typeface="Corbel"/>
                <a:cs typeface="Corbel"/>
              </a:rPr>
              <a:t>offered</a:t>
            </a:r>
            <a:r>
              <a:rPr sz="2000" i="1" spc="-135" dirty="0">
                <a:solidFill>
                  <a:srgbClr val="404040"/>
                </a:solidFill>
                <a:latin typeface="Corbel"/>
                <a:cs typeface="Corbel"/>
              </a:rPr>
              <a:t> </a:t>
            </a:r>
            <a:r>
              <a:rPr sz="2000" i="1" dirty="0">
                <a:solidFill>
                  <a:srgbClr val="404040"/>
                </a:solidFill>
                <a:latin typeface="Corbel"/>
                <a:cs typeface="Corbel"/>
              </a:rPr>
              <a:t>for</a:t>
            </a:r>
            <a:r>
              <a:rPr sz="2000" i="1" spc="-35" dirty="0">
                <a:solidFill>
                  <a:srgbClr val="404040"/>
                </a:solidFill>
                <a:latin typeface="Corbel"/>
                <a:cs typeface="Corbel"/>
              </a:rPr>
              <a:t> </a:t>
            </a:r>
            <a:r>
              <a:rPr sz="2000" i="1" spc="-10" dirty="0">
                <a:solidFill>
                  <a:srgbClr val="404040"/>
                </a:solidFill>
                <a:latin typeface="Corbel"/>
                <a:cs typeface="Corbel"/>
              </a:rPr>
              <a:t>sale;</a:t>
            </a:r>
            <a:endParaRPr sz="2000">
              <a:latin typeface="Corbel"/>
              <a:cs typeface="Corbel"/>
            </a:endParaRPr>
          </a:p>
          <a:p>
            <a:pPr marL="103505" indent="-97155">
              <a:lnSpc>
                <a:spcPct val="100000"/>
              </a:lnSpc>
              <a:spcBef>
                <a:spcPts val="1130"/>
              </a:spcBef>
              <a:buClr>
                <a:srgbClr val="E38312"/>
              </a:buClr>
              <a:buSzPct val="95000"/>
              <a:buFont typeface="Arial MT"/>
              <a:buChar char="•"/>
              <a:tabLst>
                <a:tab pos="103505" algn="l"/>
              </a:tabLst>
            </a:pPr>
            <a:r>
              <a:rPr sz="2000" i="1" dirty="0">
                <a:solidFill>
                  <a:srgbClr val="404040"/>
                </a:solidFill>
                <a:latin typeface="Corbel"/>
                <a:cs typeface="Corbel"/>
              </a:rPr>
              <a:t>To</a:t>
            </a:r>
            <a:r>
              <a:rPr sz="2000" i="1" spc="-35" dirty="0">
                <a:solidFill>
                  <a:srgbClr val="404040"/>
                </a:solidFill>
                <a:latin typeface="Corbel"/>
                <a:cs typeface="Corbel"/>
              </a:rPr>
              <a:t> </a:t>
            </a:r>
            <a:r>
              <a:rPr sz="2000" i="1" dirty="0">
                <a:solidFill>
                  <a:srgbClr val="404040"/>
                </a:solidFill>
                <a:latin typeface="Corbel"/>
                <a:cs typeface="Corbel"/>
              </a:rPr>
              <a:t>cease</a:t>
            </a:r>
            <a:r>
              <a:rPr sz="2000" i="1" spc="-30" dirty="0">
                <a:solidFill>
                  <a:srgbClr val="404040"/>
                </a:solidFill>
                <a:latin typeface="Corbel"/>
                <a:cs typeface="Corbel"/>
              </a:rPr>
              <a:t> </a:t>
            </a:r>
            <a:r>
              <a:rPr sz="2000" i="1" dirty="0">
                <a:solidFill>
                  <a:srgbClr val="404040"/>
                </a:solidFill>
                <a:latin typeface="Corbel"/>
                <a:cs typeface="Corbel"/>
              </a:rPr>
              <a:t>manufacture</a:t>
            </a:r>
            <a:r>
              <a:rPr sz="2000" i="1" spc="-70" dirty="0">
                <a:solidFill>
                  <a:srgbClr val="404040"/>
                </a:solidFill>
                <a:latin typeface="Corbel"/>
                <a:cs typeface="Corbel"/>
              </a:rPr>
              <a:t> </a:t>
            </a:r>
            <a:r>
              <a:rPr sz="2000" i="1" dirty="0">
                <a:solidFill>
                  <a:srgbClr val="404040"/>
                </a:solidFill>
                <a:latin typeface="Corbel"/>
                <a:cs typeface="Corbel"/>
              </a:rPr>
              <a:t>of</a:t>
            </a:r>
            <a:r>
              <a:rPr sz="2000" i="1" spc="-35" dirty="0">
                <a:solidFill>
                  <a:srgbClr val="404040"/>
                </a:solidFill>
                <a:latin typeface="Corbel"/>
                <a:cs typeface="Corbel"/>
              </a:rPr>
              <a:t> </a:t>
            </a:r>
            <a:r>
              <a:rPr sz="2000" i="1" dirty="0">
                <a:solidFill>
                  <a:srgbClr val="404040"/>
                </a:solidFill>
                <a:latin typeface="Corbel"/>
                <a:cs typeface="Corbel"/>
              </a:rPr>
              <a:t>hazardous</a:t>
            </a:r>
            <a:r>
              <a:rPr sz="2000" i="1" spc="-85" dirty="0">
                <a:solidFill>
                  <a:srgbClr val="404040"/>
                </a:solidFill>
                <a:latin typeface="Corbel"/>
                <a:cs typeface="Corbel"/>
              </a:rPr>
              <a:t> </a:t>
            </a:r>
            <a:r>
              <a:rPr sz="2000" i="1" dirty="0">
                <a:solidFill>
                  <a:srgbClr val="404040"/>
                </a:solidFill>
                <a:latin typeface="Corbel"/>
                <a:cs typeface="Corbel"/>
              </a:rPr>
              <a:t>goods</a:t>
            </a:r>
            <a:r>
              <a:rPr sz="2000" i="1" spc="-60" dirty="0">
                <a:solidFill>
                  <a:srgbClr val="404040"/>
                </a:solidFill>
                <a:latin typeface="Corbel"/>
                <a:cs typeface="Corbel"/>
              </a:rPr>
              <a:t> </a:t>
            </a:r>
            <a:r>
              <a:rPr sz="2000" i="1" dirty="0">
                <a:solidFill>
                  <a:srgbClr val="404040"/>
                </a:solidFill>
                <a:latin typeface="Corbel"/>
                <a:cs typeface="Corbel"/>
              </a:rPr>
              <a:t>and</a:t>
            </a:r>
            <a:r>
              <a:rPr sz="2000" i="1" spc="-40" dirty="0">
                <a:solidFill>
                  <a:srgbClr val="404040"/>
                </a:solidFill>
                <a:latin typeface="Corbel"/>
                <a:cs typeface="Corbel"/>
              </a:rPr>
              <a:t> </a:t>
            </a:r>
            <a:r>
              <a:rPr sz="2000" i="1" dirty="0">
                <a:solidFill>
                  <a:srgbClr val="404040"/>
                </a:solidFill>
                <a:latin typeface="Corbel"/>
                <a:cs typeface="Corbel"/>
              </a:rPr>
              <a:t>desist</a:t>
            </a:r>
            <a:r>
              <a:rPr sz="2000" i="1" spc="-15" dirty="0">
                <a:solidFill>
                  <a:srgbClr val="404040"/>
                </a:solidFill>
                <a:latin typeface="Corbel"/>
                <a:cs typeface="Corbel"/>
              </a:rPr>
              <a:t> </a:t>
            </a:r>
            <a:r>
              <a:rPr sz="2000" i="1" dirty="0">
                <a:solidFill>
                  <a:srgbClr val="404040"/>
                </a:solidFill>
                <a:latin typeface="Corbel"/>
                <a:cs typeface="Corbel"/>
              </a:rPr>
              <a:t>from</a:t>
            </a:r>
            <a:r>
              <a:rPr sz="2000" i="1" spc="-75" dirty="0">
                <a:solidFill>
                  <a:srgbClr val="404040"/>
                </a:solidFill>
                <a:latin typeface="Corbel"/>
                <a:cs typeface="Corbel"/>
              </a:rPr>
              <a:t> </a:t>
            </a:r>
            <a:r>
              <a:rPr sz="2000" i="1" dirty="0">
                <a:solidFill>
                  <a:srgbClr val="404040"/>
                </a:solidFill>
                <a:latin typeface="Corbel"/>
                <a:cs typeface="Corbel"/>
              </a:rPr>
              <a:t>offering</a:t>
            </a:r>
            <a:r>
              <a:rPr sz="2000" i="1" spc="-145" dirty="0">
                <a:solidFill>
                  <a:srgbClr val="404040"/>
                </a:solidFill>
                <a:latin typeface="Corbel"/>
                <a:cs typeface="Corbel"/>
              </a:rPr>
              <a:t> </a:t>
            </a:r>
            <a:r>
              <a:rPr sz="2000" i="1" dirty="0">
                <a:solidFill>
                  <a:srgbClr val="404040"/>
                </a:solidFill>
                <a:latin typeface="Corbel"/>
                <a:cs typeface="Corbel"/>
              </a:rPr>
              <a:t>services</a:t>
            </a:r>
            <a:r>
              <a:rPr sz="2000" i="1" spc="-60" dirty="0">
                <a:solidFill>
                  <a:srgbClr val="404040"/>
                </a:solidFill>
                <a:latin typeface="Corbel"/>
                <a:cs typeface="Corbel"/>
              </a:rPr>
              <a:t> </a:t>
            </a:r>
            <a:r>
              <a:rPr sz="2000" i="1" dirty="0">
                <a:solidFill>
                  <a:srgbClr val="404040"/>
                </a:solidFill>
                <a:latin typeface="Corbel"/>
                <a:cs typeface="Corbel"/>
              </a:rPr>
              <a:t>which</a:t>
            </a:r>
            <a:r>
              <a:rPr sz="2000" i="1" spc="-20" dirty="0">
                <a:solidFill>
                  <a:srgbClr val="404040"/>
                </a:solidFill>
                <a:latin typeface="Corbel"/>
                <a:cs typeface="Corbel"/>
              </a:rPr>
              <a:t> </a:t>
            </a:r>
            <a:r>
              <a:rPr sz="2000" i="1" dirty="0">
                <a:solidFill>
                  <a:srgbClr val="404040"/>
                </a:solidFill>
                <a:latin typeface="Corbel"/>
                <a:cs typeface="Corbel"/>
              </a:rPr>
              <a:t>are</a:t>
            </a:r>
            <a:r>
              <a:rPr sz="2000" i="1" spc="-30" dirty="0">
                <a:solidFill>
                  <a:srgbClr val="404040"/>
                </a:solidFill>
                <a:latin typeface="Corbel"/>
                <a:cs typeface="Corbel"/>
              </a:rPr>
              <a:t> </a:t>
            </a:r>
            <a:r>
              <a:rPr sz="2000" i="1" dirty="0">
                <a:solidFill>
                  <a:srgbClr val="404040"/>
                </a:solidFill>
                <a:latin typeface="Corbel"/>
                <a:cs typeface="Corbel"/>
              </a:rPr>
              <a:t>hazardous</a:t>
            </a:r>
            <a:r>
              <a:rPr sz="2000" i="1" spc="-55" dirty="0">
                <a:solidFill>
                  <a:srgbClr val="404040"/>
                </a:solidFill>
                <a:latin typeface="Corbel"/>
                <a:cs typeface="Corbel"/>
              </a:rPr>
              <a:t> </a:t>
            </a:r>
            <a:r>
              <a:rPr sz="2000" i="1" dirty="0">
                <a:solidFill>
                  <a:srgbClr val="404040"/>
                </a:solidFill>
                <a:latin typeface="Corbel"/>
                <a:cs typeface="Corbel"/>
              </a:rPr>
              <a:t>in</a:t>
            </a:r>
            <a:r>
              <a:rPr sz="2000" i="1" spc="-5" dirty="0">
                <a:solidFill>
                  <a:srgbClr val="404040"/>
                </a:solidFill>
                <a:latin typeface="Corbel"/>
                <a:cs typeface="Corbel"/>
              </a:rPr>
              <a:t> </a:t>
            </a:r>
            <a:r>
              <a:rPr sz="2000" i="1" spc="-10" dirty="0">
                <a:solidFill>
                  <a:srgbClr val="404040"/>
                </a:solidFill>
                <a:latin typeface="Corbel"/>
                <a:cs typeface="Corbel"/>
              </a:rPr>
              <a:t>nature;</a:t>
            </a:r>
            <a:endParaRPr sz="2000">
              <a:latin typeface="Corbel"/>
              <a:cs typeface="Corbel"/>
            </a:endParaRPr>
          </a:p>
          <a:p>
            <a:pPr marL="104139" marR="5080" indent="-97790">
              <a:lnSpc>
                <a:spcPct val="90100"/>
              </a:lnSpc>
              <a:spcBef>
                <a:spcPts val="1405"/>
              </a:spcBef>
              <a:buClr>
                <a:srgbClr val="E38312"/>
              </a:buClr>
              <a:buSzPct val="95000"/>
              <a:buFont typeface="Arial MT"/>
              <a:buChar char="•"/>
              <a:tabLst>
                <a:tab pos="104139" algn="l"/>
              </a:tabLst>
            </a:pPr>
            <a:r>
              <a:rPr sz="2000" i="1" dirty="0">
                <a:solidFill>
                  <a:srgbClr val="404040"/>
                </a:solidFill>
                <a:latin typeface="Corbel"/>
                <a:cs typeface="Corbel"/>
              </a:rPr>
              <a:t>If</a:t>
            </a:r>
            <a:r>
              <a:rPr sz="2000" i="1" spc="-25" dirty="0">
                <a:solidFill>
                  <a:srgbClr val="404040"/>
                </a:solidFill>
                <a:latin typeface="Corbel"/>
                <a:cs typeface="Corbel"/>
              </a:rPr>
              <a:t> </a:t>
            </a:r>
            <a:r>
              <a:rPr sz="2000" i="1" dirty="0">
                <a:solidFill>
                  <a:srgbClr val="404040"/>
                </a:solidFill>
                <a:latin typeface="Corbel"/>
                <a:cs typeface="Corbel"/>
              </a:rPr>
              <a:t>the</a:t>
            </a:r>
            <a:r>
              <a:rPr sz="2000" i="1" spc="10" dirty="0">
                <a:solidFill>
                  <a:srgbClr val="404040"/>
                </a:solidFill>
                <a:latin typeface="Corbel"/>
                <a:cs typeface="Corbel"/>
              </a:rPr>
              <a:t> </a:t>
            </a:r>
            <a:r>
              <a:rPr sz="2000" i="1" dirty="0">
                <a:solidFill>
                  <a:srgbClr val="404040"/>
                </a:solidFill>
                <a:latin typeface="Corbel"/>
                <a:cs typeface="Corbel"/>
              </a:rPr>
              <a:t>loss</a:t>
            </a:r>
            <a:r>
              <a:rPr sz="2000" i="1" spc="-15" dirty="0">
                <a:solidFill>
                  <a:srgbClr val="404040"/>
                </a:solidFill>
                <a:latin typeface="Corbel"/>
                <a:cs typeface="Corbel"/>
              </a:rPr>
              <a:t> </a:t>
            </a:r>
            <a:r>
              <a:rPr sz="2000" i="1" dirty="0">
                <a:solidFill>
                  <a:srgbClr val="404040"/>
                </a:solidFill>
                <a:latin typeface="Corbel"/>
                <a:cs typeface="Corbel"/>
              </a:rPr>
              <a:t>or injury</a:t>
            </a:r>
            <a:r>
              <a:rPr sz="2000" i="1" spc="-85" dirty="0">
                <a:solidFill>
                  <a:srgbClr val="404040"/>
                </a:solidFill>
                <a:latin typeface="Corbel"/>
                <a:cs typeface="Corbel"/>
              </a:rPr>
              <a:t> </a:t>
            </a:r>
            <a:r>
              <a:rPr sz="2000" i="1" dirty="0">
                <a:solidFill>
                  <a:srgbClr val="404040"/>
                </a:solidFill>
                <a:latin typeface="Corbel"/>
                <a:cs typeface="Corbel"/>
              </a:rPr>
              <a:t>has</a:t>
            </a:r>
            <a:r>
              <a:rPr sz="2000" i="1" spc="25" dirty="0">
                <a:solidFill>
                  <a:srgbClr val="404040"/>
                </a:solidFill>
                <a:latin typeface="Corbel"/>
                <a:cs typeface="Corbel"/>
              </a:rPr>
              <a:t> </a:t>
            </a:r>
            <a:r>
              <a:rPr sz="2000" i="1" dirty="0">
                <a:solidFill>
                  <a:srgbClr val="404040"/>
                </a:solidFill>
                <a:latin typeface="Corbel"/>
                <a:cs typeface="Corbel"/>
              </a:rPr>
              <a:t>been</a:t>
            </a:r>
            <a:r>
              <a:rPr sz="2000" i="1" spc="-40" dirty="0">
                <a:solidFill>
                  <a:srgbClr val="404040"/>
                </a:solidFill>
                <a:latin typeface="Corbel"/>
                <a:cs typeface="Corbel"/>
              </a:rPr>
              <a:t> </a:t>
            </a:r>
            <a:r>
              <a:rPr sz="2000" i="1" dirty="0">
                <a:solidFill>
                  <a:srgbClr val="404040"/>
                </a:solidFill>
                <a:latin typeface="Corbel"/>
                <a:cs typeface="Corbel"/>
              </a:rPr>
              <a:t>suffered</a:t>
            </a:r>
            <a:r>
              <a:rPr sz="2000" i="1" spc="-135" dirty="0">
                <a:solidFill>
                  <a:srgbClr val="404040"/>
                </a:solidFill>
                <a:latin typeface="Corbel"/>
                <a:cs typeface="Corbel"/>
              </a:rPr>
              <a:t> </a:t>
            </a:r>
            <a:r>
              <a:rPr sz="2000" i="1" dirty="0">
                <a:solidFill>
                  <a:srgbClr val="404040"/>
                </a:solidFill>
                <a:latin typeface="Corbel"/>
                <a:cs typeface="Corbel"/>
              </a:rPr>
              <a:t>by</a:t>
            </a:r>
            <a:r>
              <a:rPr sz="2000" i="1" spc="20" dirty="0">
                <a:solidFill>
                  <a:srgbClr val="404040"/>
                </a:solidFill>
                <a:latin typeface="Corbel"/>
                <a:cs typeface="Corbel"/>
              </a:rPr>
              <a:t> </a:t>
            </a:r>
            <a:r>
              <a:rPr sz="2000" i="1" dirty="0">
                <a:solidFill>
                  <a:srgbClr val="404040"/>
                </a:solidFill>
                <a:latin typeface="Corbel"/>
                <a:cs typeface="Corbel"/>
              </a:rPr>
              <a:t>a</a:t>
            </a:r>
            <a:r>
              <a:rPr sz="2000" i="1" spc="-15" dirty="0">
                <a:solidFill>
                  <a:srgbClr val="404040"/>
                </a:solidFill>
                <a:latin typeface="Corbel"/>
                <a:cs typeface="Corbel"/>
              </a:rPr>
              <a:t> </a:t>
            </a:r>
            <a:r>
              <a:rPr sz="2000" i="1" dirty="0">
                <a:solidFill>
                  <a:srgbClr val="404040"/>
                </a:solidFill>
                <a:latin typeface="Corbel"/>
                <a:cs typeface="Corbel"/>
              </a:rPr>
              <a:t>large</a:t>
            </a:r>
            <a:r>
              <a:rPr sz="2000" i="1" spc="-20" dirty="0">
                <a:solidFill>
                  <a:srgbClr val="404040"/>
                </a:solidFill>
                <a:latin typeface="Corbel"/>
                <a:cs typeface="Corbel"/>
              </a:rPr>
              <a:t> </a:t>
            </a:r>
            <a:r>
              <a:rPr sz="2000" i="1" dirty="0">
                <a:solidFill>
                  <a:srgbClr val="404040"/>
                </a:solidFill>
                <a:latin typeface="Corbel"/>
                <a:cs typeface="Corbel"/>
              </a:rPr>
              <a:t>number</a:t>
            </a:r>
            <a:r>
              <a:rPr sz="2000" i="1" spc="-70" dirty="0">
                <a:solidFill>
                  <a:srgbClr val="404040"/>
                </a:solidFill>
                <a:latin typeface="Corbel"/>
                <a:cs typeface="Corbel"/>
              </a:rPr>
              <a:t> </a:t>
            </a:r>
            <a:r>
              <a:rPr sz="2000" i="1" dirty="0">
                <a:solidFill>
                  <a:srgbClr val="404040"/>
                </a:solidFill>
                <a:latin typeface="Corbel"/>
                <a:cs typeface="Corbel"/>
              </a:rPr>
              <a:t>of</a:t>
            </a:r>
            <a:r>
              <a:rPr sz="2000" i="1" spc="-20" dirty="0">
                <a:solidFill>
                  <a:srgbClr val="404040"/>
                </a:solidFill>
                <a:latin typeface="Corbel"/>
                <a:cs typeface="Corbel"/>
              </a:rPr>
              <a:t> </a:t>
            </a:r>
            <a:r>
              <a:rPr sz="2000" i="1" dirty="0">
                <a:solidFill>
                  <a:srgbClr val="404040"/>
                </a:solidFill>
                <a:latin typeface="Corbel"/>
                <a:cs typeface="Corbel"/>
              </a:rPr>
              <a:t>consumers</a:t>
            </a:r>
            <a:r>
              <a:rPr sz="2000" i="1" spc="-85" dirty="0">
                <a:solidFill>
                  <a:srgbClr val="404040"/>
                </a:solidFill>
                <a:latin typeface="Corbel"/>
                <a:cs typeface="Corbel"/>
              </a:rPr>
              <a:t> </a:t>
            </a:r>
            <a:r>
              <a:rPr sz="2000" i="1" dirty="0">
                <a:solidFill>
                  <a:srgbClr val="404040"/>
                </a:solidFill>
                <a:latin typeface="Corbel"/>
                <a:cs typeface="Corbel"/>
              </a:rPr>
              <a:t>who</a:t>
            </a:r>
            <a:r>
              <a:rPr sz="2000" i="1" spc="-25" dirty="0">
                <a:solidFill>
                  <a:srgbClr val="404040"/>
                </a:solidFill>
                <a:latin typeface="Corbel"/>
                <a:cs typeface="Corbel"/>
              </a:rPr>
              <a:t> </a:t>
            </a:r>
            <a:r>
              <a:rPr sz="2000" i="1" dirty="0">
                <a:solidFill>
                  <a:srgbClr val="404040"/>
                </a:solidFill>
                <a:latin typeface="Corbel"/>
                <a:cs typeface="Corbel"/>
              </a:rPr>
              <a:t>are</a:t>
            </a:r>
            <a:r>
              <a:rPr sz="2000" i="1" spc="10" dirty="0">
                <a:solidFill>
                  <a:srgbClr val="404040"/>
                </a:solidFill>
                <a:latin typeface="Corbel"/>
                <a:cs typeface="Corbel"/>
              </a:rPr>
              <a:t> </a:t>
            </a:r>
            <a:r>
              <a:rPr sz="2000" i="1" dirty="0">
                <a:solidFill>
                  <a:srgbClr val="404040"/>
                </a:solidFill>
                <a:latin typeface="Corbel"/>
                <a:cs typeface="Corbel"/>
              </a:rPr>
              <a:t>not</a:t>
            </a:r>
            <a:r>
              <a:rPr sz="2000" i="1" spc="-40" dirty="0">
                <a:solidFill>
                  <a:srgbClr val="404040"/>
                </a:solidFill>
                <a:latin typeface="Corbel"/>
                <a:cs typeface="Corbel"/>
              </a:rPr>
              <a:t> </a:t>
            </a:r>
            <a:r>
              <a:rPr sz="2000" i="1" spc="-10" dirty="0">
                <a:solidFill>
                  <a:srgbClr val="404040"/>
                </a:solidFill>
                <a:latin typeface="Corbel"/>
                <a:cs typeface="Corbel"/>
              </a:rPr>
              <a:t>identifiable</a:t>
            </a:r>
            <a:r>
              <a:rPr sz="2000" i="1" spc="-60" dirty="0">
                <a:solidFill>
                  <a:srgbClr val="404040"/>
                </a:solidFill>
                <a:latin typeface="Corbel"/>
                <a:cs typeface="Corbel"/>
              </a:rPr>
              <a:t> </a:t>
            </a:r>
            <a:r>
              <a:rPr sz="2000" i="1" spc="-10" dirty="0">
                <a:solidFill>
                  <a:srgbClr val="404040"/>
                </a:solidFill>
                <a:latin typeface="Corbel"/>
                <a:cs typeface="Corbel"/>
              </a:rPr>
              <a:t>conveniently,</a:t>
            </a:r>
            <a:r>
              <a:rPr sz="2000" i="1" spc="-105" dirty="0">
                <a:solidFill>
                  <a:srgbClr val="404040"/>
                </a:solidFill>
                <a:latin typeface="Corbel"/>
                <a:cs typeface="Corbel"/>
              </a:rPr>
              <a:t> </a:t>
            </a:r>
            <a:r>
              <a:rPr sz="2000" i="1" spc="-25" dirty="0">
                <a:solidFill>
                  <a:srgbClr val="404040"/>
                </a:solidFill>
                <a:latin typeface="Corbel"/>
                <a:cs typeface="Corbel"/>
              </a:rPr>
              <a:t>to </a:t>
            </a:r>
            <a:r>
              <a:rPr sz="2000" i="1" dirty="0">
                <a:solidFill>
                  <a:srgbClr val="404040"/>
                </a:solidFill>
                <a:latin typeface="Corbel"/>
                <a:cs typeface="Corbel"/>
              </a:rPr>
              <a:t>pay</a:t>
            </a:r>
            <a:r>
              <a:rPr sz="2000" i="1" spc="-50" dirty="0">
                <a:solidFill>
                  <a:srgbClr val="404040"/>
                </a:solidFill>
                <a:latin typeface="Corbel"/>
                <a:cs typeface="Corbel"/>
              </a:rPr>
              <a:t> </a:t>
            </a:r>
            <a:r>
              <a:rPr sz="2000" i="1" dirty="0">
                <a:solidFill>
                  <a:srgbClr val="404040"/>
                </a:solidFill>
                <a:latin typeface="Corbel"/>
                <a:cs typeface="Corbel"/>
              </a:rPr>
              <a:t>such</a:t>
            </a:r>
            <a:r>
              <a:rPr sz="2000" i="1" spc="-30" dirty="0">
                <a:solidFill>
                  <a:srgbClr val="404040"/>
                </a:solidFill>
                <a:latin typeface="Corbel"/>
                <a:cs typeface="Corbel"/>
              </a:rPr>
              <a:t> </a:t>
            </a:r>
            <a:r>
              <a:rPr sz="2000" i="1" dirty="0">
                <a:solidFill>
                  <a:srgbClr val="404040"/>
                </a:solidFill>
                <a:latin typeface="Corbel"/>
                <a:cs typeface="Corbel"/>
              </a:rPr>
              <a:t>sum</a:t>
            </a:r>
            <a:r>
              <a:rPr sz="2000" i="1" spc="-10" dirty="0">
                <a:solidFill>
                  <a:srgbClr val="404040"/>
                </a:solidFill>
                <a:latin typeface="Corbel"/>
                <a:cs typeface="Corbel"/>
              </a:rPr>
              <a:t> </a:t>
            </a:r>
            <a:r>
              <a:rPr sz="2000" i="1" dirty="0">
                <a:solidFill>
                  <a:srgbClr val="404040"/>
                </a:solidFill>
                <a:latin typeface="Corbel"/>
                <a:cs typeface="Corbel"/>
              </a:rPr>
              <a:t>(not</a:t>
            </a:r>
            <a:r>
              <a:rPr sz="2000" i="1" spc="-60" dirty="0">
                <a:solidFill>
                  <a:srgbClr val="404040"/>
                </a:solidFill>
                <a:latin typeface="Corbel"/>
                <a:cs typeface="Corbel"/>
              </a:rPr>
              <a:t> </a:t>
            </a:r>
            <a:r>
              <a:rPr sz="2000" i="1" dirty="0">
                <a:solidFill>
                  <a:srgbClr val="404040"/>
                </a:solidFill>
                <a:latin typeface="Corbel"/>
                <a:cs typeface="Corbel"/>
              </a:rPr>
              <a:t>less</a:t>
            </a:r>
            <a:r>
              <a:rPr sz="2000" i="1" spc="-35" dirty="0">
                <a:solidFill>
                  <a:srgbClr val="404040"/>
                </a:solidFill>
                <a:latin typeface="Corbel"/>
                <a:cs typeface="Corbel"/>
              </a:rPr>
              <a:t> </a:t>
            </a:r>
            <a:r>
              <a:rPr sz="2000" i="1" dirty="0">
                <a:solidFill>
                  <a:srgbClr val="404040"/>
                </a:solidFill>
                <a:latin typeface="Corbel"/>
                <a:cs typeface="Corbel"/>
              </a:rPr>
              <a:t>than</a:t>
            </a:r>
            <a:r>
              <a:rPr sz="2000" i="1" spc="-20" dirty="0">
                <a:solidFill>
                  <a:srgbClr val="404040"/>
                </a:solidFill>
                <a:latin typeface="Corbel"/>
                <a:cs typeface="Corbel"/>
              </a:rPr>
              <a:t> </a:t>
            </a:r>
            <a:r>
              <a:rPr sz="2000" i="1" dirty="0">
                <a:solidFill>
                  <a:srgbClr val="404040"/>
                </a:solidFill>
                <a:latin typeface="Corbel"/>
                <a:cs typeface="Corbel"/>
              </a:rPr>
              <a:t>25%</a:t>
            </a:r>
            <a:r>
              <a:rPr sz="2000" i="1" spc="-30" dirty="0">
                <a:solidFill>
                  <a:srgbClr val="404040"/>
                </a:solidFill>
                <a:latin typeface="Corbel"/>
                <a:cs typeface="Corbel"/>
              </a:rPr>
              <a:t> </a:t>
            </a:r>
            <a:r>
              <a:rPr sz="2000" i="1" dirty="0">
                <a:solidFill>
                  <a:srgbClr val="404040"/>
                </a:solidFill>
                <a:latin typeface="Corbel"/>
                <a:cs typeface="Corbel"/>
              </a:rPr>
              <a:t>of</a:t>
            </a:r>
            <a:r>
              <a:rPr sz="2000" i="1" spc="-40" dirty="0">
                <a:solidFill>
                  <a:srgbClr val="404040"/>
                </a:solidFill>
                <a:latin typeface="Corbel"/>
                <a:cs typeface="Corbel"/>
              </a:rPr>
              <a:t> </a:t>
            </a:r>
            <a:r>
              <a:rPr sz="2000" i="1" dirty="0">
                <a:solidFill>
                  <a:srgbClr val="404040"/>
                </a:solidFill>
                <a:latin typeface="Corbel"/>
                <a:cs typeface="Corbel"/>
              </a:rPr>
              <a:t>the</a:t>
            </a:r>
            <a:r>
              <a:rPr sz="2000" i="1" spc="-5" dirty="0">
                <a:solidFill>
                  <a:srgbClr val="404040"/>
                </a:solidFill>
                <a:latin typeface="Corbel"/>
                <a:cs typeface="Corbel"/>
              </a:rPr>
              <a:t> </a:t>
            </a:r>
            <a:r>
              <a:rPr sz="2000" i="1" dirty="0">
                <a:solidFill>
                  <a:srgbClr val="404040"/>
                </a:solidFill>
                <a:latin typeface="Corbel"/>
                <a:cs typeface="Corbel"/>
              </a:rPr>
              <a:t>value</a:t>
            </a:r>
            <a:r>
              <a:rPr sz="2000" i="1" spc="-5" dirty="0">
                <a:solidFill>
                  <a:srgbClr val="404040"/>
                </a:solidFill>
                <a:latin typeface="Corbel"/>
                <a:cs typeface="Corbel"/>
              </a:rPr>
              <a:t> </a:t>
            </a:r>
            <a:r>
              <a:rPr sz="2000" i="1" dirty="0">
                <a:solidFill>
                  <a:srgbClr val="404040"/>
                </a:solidFill>
                <a:latin typeface="Corbel"/>
                <a:cs typeface="Corbel"/>
              </a:rPr>
              <a:t>of</a:t>
            </a:r>
            <a:r>
              <a:rPr sz="2000" i="1" spc="-40" dirty="0">
                <a:solidFill>
                  <a:srgbClr val="404040"/>
                </a:solidFill>
                <a:latin typeface="Corbel"/>
                <a:cs typeface="Corbel"/>
              </a:rPr>
              <a:t> </a:t>
            </a:r>
            <a:r>
              <a:rPr sz="2000" i="1" dirty="0">
                <a:solidFill>
                  <a:srgbClr val="404040"/>
                </a:solidFill>
                <a:latin typeface="Corbel"/>
                <a:cs typeface="Corbel"/>
              </a:rPr>
              <a:t>such</a:t>
            </a:r>
            <a:r>
              <a:rPr sz="2000" i="1" spc="-30" dirty="0">
                <a:solidFill>
                  <a:srgbClr val="404040"/>
                </a:solidFill>
                <a:latin typeface="Corbel"/>
                <a:cs typeface="Corbel"/>
              </a:rPr>
              <a:t> </a:t>
            </a:r>
            <a:r>
              <a:rPr sz="2000" i="1" dirty="0">
                <a:solidFill>
                  <a:srgbClr val="404040"/>
                </a:solidFill>
                <a:latin typeface="Corbel"/>
                <a:cs typeface="Corbel"/>
              </a:rPr>
              <a:t>defective</a:t>
            </a:r>
            <a:r>
              <a:rPr sz="2000" i="1" spc="-100" dirty="0">
                <a:solidFill>
                  <a:srgbClr val="404040"/>
                </a:solidFill>
                <a:latin typeface="Corbel"/>
                <a:cs typeface="Corbel"/>
              </a:rPr>
              <a:t> </a:t>
            </a:r>
            <a:r>
              <a:rPr sz="2000" i="1" dirty="0">
                <a:solidFill>
                  <a:srgbClr val="404040"/>
                </a:solidFill>
                <a:latin typeface="Corbel"/>
                <a:cs typeface="Corbel"/>
              </a:rPr>
              <a:t>goods</a:t>
            </a:r>
            <a:r>
              <a:rPr sz="2000" i="1" spc="-100" dirty="0">
                <a:solidFill>
                  <a:srgbClr val="404040"/>
                </a:solidFill>
                <a:latin typeface="Corbel"/>
                <a:cs typeface="Corbel"/>
              </a:rPr>
              <a:t> </a:t>
            </a:r>
            <a:r>
              <a:rPr sz="2000" i="1" dirty="0">
                <a:solidFill>
                  <a:srgbClr val="404040"/>
                </a:solidFill>
                <a:latin typeface="Corbel"/>
                <a:cs typeface="Corbel"/>
              </a:rPr>
              <a:t>or</a:t>
            </a:r>
            <a:r>
              <a:rPr sz="2000" i="1" spc="-50" dirty="0">
                <a:solidFill>
                  <a:srgbClr val="404040"/>
                </a:solidFill>
                <a:latin typeface="Corbel"/>
                <a:cs typeface="Corbel"/>
              </a:rPr>
              <a:t> </a:t>
            </a:r>
            <a:r>
              <a:rPr sz="2000" i="1" dirty="0">
                <a:solidFill>
                  <a:srgbClr val="404040"/>
                </a:solidFill>
                <a:latin typeface="Corbel"/>
                <a:cs typeface="Corbel"/>
              </a:rPr>
              <a:t>services</a:t>
            </a:r>
            <a:r>
              <a:rPr sz="2000" i="1" spc="-65" dirty="0">
                <a:solidFill>
                  <a:srgbClr val="404040"/>
                </a:solidFill>
                <a:latin typeface="Corbel"/>
                <a:cs typeface="Corbel"/>
              </a:rPr>
              <a:t> </a:t>
            </a:r>
            <a:r>
              <a:rPr sz="2000" i="1" dirty="0">
                <a:solidFill>
                  <a:srgbClr val="404040"/>
                </a:solidFill>
                <a:latin typeface="Corbel"/>
                <a:cs typeface="Corbel"/>
              </a:rPr>
              <a:t>provided)</a:t>
            </a:r>
            <a:r>
              <a:rPr sz="2000" i="1" spc="-110" dirty="0">
                <a:solidFill>
                  <a:srgbClr val="404040"/>
                </a:solidFill>
                <a:latin typeface="Corbel"/>
                <a:cs typeface="Corbel"/>
              </a:rPr>
              <a:t> </a:t>
            </a:r>
            <a:r>
              <a:rPr sz="2000" i="1" dirty="0">
                <a:solidFill>
                  <a:srgbClr val="404040"/>
                </a:solidFill>
                <a:latin typeface="Corbel"/>
                <a:cs typeface="Corbel"/>
              </a:rPr>
              <a:t>which</a:t>
            </a:r>
            <a:r>
              <a:rPr sz="2000" i="1" spc="-30" dirty="0">
                <a:solidFill>
                  <a:srgbClr val="404040"/>
                </a:solidFill>
                <a:latin typeface="Corbel"/>
                <a:cs typeface="Corbel"/>
              </a:rPr>
              <a:t> </a:t>
            </a:r>
            <a:r>
              <a:rPr sz="2000" i="1" dirty="0">
                <a:solidFill>
                  <a:srgbClr val="404040"/>
                </a:solidFill>
                <a:latin typeface="Corbel"/>
                <a:cs typeface="Corbel"/>
              </a:rPr>
              <a:t>shall </a:t>
            </a:r>
            <a:r>
              <a:rPr sz="2000" i="1" spc="-25" dirty="0">
                <a:solidFill>
                  <a:srgbClr val="404040"/>
                </a:solidFill>
                <a:latin typeface="Corbel"/>
                <a:cs typeface="Corbel"/>
              </a:rPr>
              <a:t>be </a:t>
            </a:r>
            <a:r>
              <a:rPr sz="2000" i="1" dirty="0">
                <a:solidFill>
                  <a:srgbClr val="404040"/>
                </a:solidFill>
                <a:latin typeface="Corbel"/>
                <a:cs typeface="Corbel"/>
              </a:rPr>
              <a:t>determined</a:t>
            </a:r>
            <a:r>
              <a:rPr sz="2000" i="1" spc="-110" dirty="0">
                <a:solidFill>
                  <a:srgbClr val="404040"/>
                </a:solidFill>
                <a:latin typeface="Corbel"/>
                <a:cs typeface="Corbel"/>
              </a:rPr>
              <a:t> </a:t>
            </a:r>
            <a:r>
              <a:rPr sz="2000" i="1" dirty="0">
                <a:solidFill>
                  <a:srgbClr val="404040"/>
                </a:solidFill>
                <a:latin typeface="Corbel"/>
                <a:cs typeface="Corbel"/>
              </a:rPr>
              <a:t>by</a:t>
            </a:r>
            <a:r>
              <a:rPr sz="2000" i="1" spc="-35" dirty="0">
                <a:solidFill>
                  <a:srgbClr val="404040"/>
                </a:solidFill>
                <a:latin typeface="Corbel"/>
                <a:cs typeface="Corbel"/>
              </a:rPr>
              <a:t> </a:t>
            </a:r>
            <a:r>
              <a:rPr sz="2000" i="1" dirty="0">
                <a:solidFill>
                  <a:srgbClr val="404040"/>
                </a:solidFill>
                <a:latin typeface="Corbel"/>
                <a:cs typeface="Corbel"/>
              </a:rPr>
              <a:t>the</a:t>
            </a:r>
            <a:r>
              <a:rPr sz="2000" i="1" spc="-75" dirty="0">
                <a:solidFill>
                  <a:srgbClr val="404040"/>
                </a:solidFill>
                <a:latin typeface="Corbel"/>
                <a:cs typeface="Corbel"/>
              </a:rPr>
              <a:t> </a:t>
            </a:r>
            <a:r>
              <a:rPr sz="2000" i="1" spc="-10" dirty="0">
                <a:solidFill>
                  <a:srgbClr val="404040"/>
                </a:solidFill>
                <a:latin typeface="Corbel"/>
                <a:cs typeface="Corbel"/>
              </a:rPr>
              <a:t>Commission;</a:t>
            </a:r>
            <a:endParaRPr sz="2000">
              <a:latin typeface="Corbel"/>
              <a:cs typeface="Corbel"/>
            </a:endParaRPr>
          </a:p>
          <a:p>
            <a:pPr marL="103505" indent="-97155">
              <a:lnSpc>
                <a:spcPct val="100000"/>
              </a:lnSpc>
              <a:spcBef>
                <a:spcPts val="1165"/>
              </a:spcBef>
              <a:buClr>
                <a:srgbClr val="E38312"/>
              </a:buClr>
              <a:buSzPct val="95000"/>
              <a:buFont typeface="Arial MT"/>
              <a:buChar char="•"/>
              <a:tabLst>
                <a:tab pos="103505" algn="l"/>
              </a:tabLst>
            </a:pPr>
            <a:r>
              <a:rPr sz="2000" i="1" spc="-10" dirty="0">
                <a:solidFill>
                  <a:srgbClr val="404040"/>
                </a:solidFill>
                <a:latin typeface="Corbel"/>
                <a:cs typeface="Corbel"/>
              </a:rPr>
              <a:t>To</a:t>
            </a:r>
            <a:r>
              <a:rPr sz="2000" i="1" spc="-20" dirty="0">
                <a:solidFill>
                  <a:srgbClr val="404040"/>
                </a:solidFill>
                <a:latin typeface="Corbel"/>
                <a:cs typeface="Corbel"/>
              </a:rPr>
              <a:t> </a:t>
            </a:r>
            <a:r>
              <a:rPr sz="2000" i="1" dirty="0">
                <a:solidFill>
                  <a:srgbClr val="404040"/>
                </a:solidFill>
                <a:latin typeface="Corbel"/>
                <a:cs typeface="Corbel"/>
              </a:rPr>
              <a:t>issue</a:t>
            </a:r>
            <a:r>
              <a:rPr sz="2000" i="1" spc="25" dirty="0">
                <a:solidFill>
                  <a:srgbClr val="404040"/>
                </a:solidFill>
                <a:latin typeface="Corbel"/>
                <a:cs typeface="Corbel"/>
              </a:rPr>
              <a:t> </a:t>
            </a:r>
            <a:r>
              <a:rPr sz="2000" i="1" spc="-10" dirty="0">
                <a:solidFill>
                  <a:srgbClr val="404040"/>
                </a:solidFill>
                <a:latin typeface="Corbel"/>
                <a:cs typeface="Corbel"/>
              </a:rPr>
              <a:t>corrective</a:t>
            </a:r>
            <a:r>
              <a:rPr sz="2000" i="1" spc="-90" dirty="0">
                <a:solidFill>
                  <a:srgbClr val="404040"/>
                </a:solidFill>
                <a:latin typeface="Corbel"/>
                <a:cs typeface="Corbel"/>
              </a:rPr>
              <a:t> </a:t>
            </a:r>
            <a:r>
              <a:rPr sz="2000" i="1" spc="-10" dirty="0">
                <a:solidFill>
                  <a:srgbClr val="404040"/>
                </a:solidFill>
                <a:latin typeface="Corbel"/>
                <a:cs typeface="Corbel"/>
              </a:rPr>
              <a:t>advertisement</a:t>
            </a:r>
            <a:r>
              <a:rPr sz="2000" i="1" spc="-110" dirty="0">
                <a:solidFill>
                  <a:srgbClr val="404040"/>
                </a:solidFill>
                <a:latin typeface="Corbel"/>
                <a:cs typeface="Corbel"/>
              </a:rPr>
              <a:t> </a:t>
            </a:r>
            <a:r>
              <a:rPr sz="2000" i="1" dirty="0">
                <a:solidFill>
                  <a:srgbClr val="404040"/>
                </a:solidFill>
                <a:latin typeface="Corbel"/>
                <a:cs typeface="Corbel"/>
              </a:rPr>
              <a:t>to</a:t>
            </a:r>
            <a:r>
              <a:rPr sz="2000" i="1" spc="15" dirty="0">
                <a:solidFill>
                  <a:srgbClr val="404040"/>
                </a:solidFill>
                <a:latin typeface="Corbel"/>
                <a:cs typeface="Corbel"/>
              </a:rPr>
              <a:t> </a:t>
            </a:r>
            <a:r>
              <a:rPr sz="2000" i="1" dirty="0">
                <a:solidFill>
                  <a:srgbClr val="404040"/>
                </a:solidFill>
                <a:latin typeface="Corbel"/>
                <a:cs typeface="Corbel"/>
              </a:rPr>
              <a:t>neutralize</a:t>
            </a:r>
            <a:r>
              <a:rPr sz="2000" i="1" spc="-50" dirty="0">
                <a:solidFill>
                  <a:srgbClr val="404040"/>
                </a:solidFill>
                <a:latin typeface="Corbel"/>
                <a:cs typeface="Corbel"/>
              </a:rPr>
              <a:t> </a:t>
            </a:r>
            <a:r>
              <a:rPr sz="2000" i="1" dirty="0">
                <a:solidFill>
                  <a:srgbClr val="404040"/>
                </a:solidFill>
                <a:latin typeface="Corbel"/>
                <a:cs typeface="Corbel"/>
              </a:rPr>
              <a:t>the</a:t>
            </a:r>
            <a:r>
              <a:rPr sz="2000" i="1" spc="-15" dirty="0">
                <a:solidFill>
                  <a:srgbClr val="404040"/>
                </a:solidFill>
                <a:latin typeface="Corbel"/>
                <a:cs typeface="Corbel"/>
              </a:rPr>
              <a:t> </a:t>
            </a:r>
            <a:r>
              <a:rPr sz="2000" i="1" dirty="0">
                <a:solidFill>
                  <a:srgbClr val="404040"/>
                </a:solidFill>
                <a:latin typeface="Corbel"/>
                <a:cs typeface="Corbel"/>
              </a:rPr>
              <a:t>effect</a:t>
            </a:r>
            <a:r>
              <a:rPr sz="2000" i="1" spc="-75" dirty="0">
                <a:solidFill>
                  <a:srgbClr val="404040"/>
                </a:solidFill>
                <a:latin typeface="Corbel"/>
                <a:cs typeface="Corbel"/>
              </a:rPr>
              <a:t> </a:t>
            </a:r>
            <a:r>
              <a:rPr sz="2000" i="1" dirty="0">
                <a:solidFill>
                  <a:srgbClr val="404040"/>
                </a:solidFill>
                <a:latin typeface="Corbel"/>
                <a:cs typeface="Corbel"/>
              </a:rPr>
              <a:t>of</a:t>
            </a:r>
            <a:r>
              <a:rPr sz="2000" i="1" spc="-20" dirty="0">
                <a:solidFill>
                  <a:srgbClr val="404040"/>
                </a:solidFill>
                <a:latin typeface="Corbel"/>
                <a:cs typeface="Corbel"/>
              </a:rPr>
              <a:t> </a:t>
            </a:r>
            <a:r>
              <a:rPr sz="2000" i="1" dirty="0">
                <a:solidFill>
                  <a:srgbClr val="404040"/>
                </a:solidFill>
                <a:latin typeface="Corbel"/>
                <a:cs typeface="Corbel"/>
              </a:rPr>
              <a:t>misleading</a:t>
            </a:r>
            <a:r>
              <a:rPr sz="2000" i="1" spc="-70" dirty="0">
                <a:solidFill>
                  <a:srgbClr val="404040"/>
                </a:solidFill>
                <a:latin typeface="Corbel"/>
                <a:cs typeface="Corbel"/>
              </a:rPr>
              <a:t> </a:t>
            </a:r>
            <a:r>
              <a:rPr sz="2000" i="1" spc="-10" dirty="0">
                <a:solidFill>
                  <a:srgbClr val="404040"/>
                </a:solidFill>
                <a:latin typeface="Corbel"/>
                <a:cs typeface="Corbel"/>
              </a:rPr>
              <a:t>advertisement;</a:t>
            </a:r>
            <a:endParaRPr sz="2000">
              <a:latin typeface="Corbel"/>
              <a:cs typeface="Corbel"/>
            </a:endParaRPr>
          </a:p>
          <a:p>
            <a:pPr marL="103505" indent="-97155">
              <a:lnSpc>
                <a:spcPct val="100000"/>
              </a:lnSpc>
              <a:spcBef>
                <a:spcPts val="1170"/>
              </a:spcBef>
              <a:buClr>
                <a:srgbClr val="E38312"/>
              </a:buClr>
              <a:buSzPct val="95000"/>
              <a:buFont typeface="Arial MT"/>
              <a:buChar char="•"/>
              <a:tabLst>
                <a:tab pos="103505" algn="l"/>
              </a:tabLst>
            </a:pPr>
            <a:r>
              <a:rPr sz="2000" i="1" spc="-10" dirty="0">
                <a:solidFill>
                  <a:srgbClr val="404040"/>
                </a:solidFill>
                <a:latin typeface="Corbel"/>
                <a:cs typeface="Corbel"/>
              </a:rPr>
              <a:t>To</a:t>
            </a:r>
            <a:r>
              <a:rPr sz="2000" i="1" spc="-45" dirty="0">
                <a:solidFill>
                  <a:srgbClr val="404040"/>
                </a:solidFill>
                <a:latin typeface="Corbel"/>
                <a:cs typeface="Corbel"/>
              </a:rPr>
              <a:t> </a:t>
            </a:r>
            <a:r>
              <a:rPr sz="2000" i="1" dirty="0">
                <a:solidFill>
                  <a:srgbClr val="404040"/>
                </a:solidFill>
                <a:latin typeface="Corbel"/>
                <a:cs typeface="Corbel"/>
              </a:rPr>
              <a:t>provide</a:t>
            </a:r>
            <a:r>
              <a:rPr sz="2000" i="1" spc="-80" dirty="0">
                <a:solidFill>
                  <a:srgbClr val="404040"/>
                </a:solidFill>
                <a:latin typeface="Corbel"/>
                <a:cs typeface="Corbel"/>
              </a:rPr>
              <a:t> </a:t>
            </a:r>
            <a:r>
              <a:rPr sz="2000" i="1" dirty="0">
                <a:solidFill>
                  <a:srgbClr val="404040"/>
                </a:solidFill>
                <a:latin typeface="Corbel"/>
                <a:cs typeface="Corbel"/>
              </a:rPr>
              <a:t>adequate</a:t>
            </a:r>
            <a:r>
              <a:rPr sz="2000" i="1" spc="-80" dirty="0">
                <a:solidFill>
                  <a:srgbClr val="404040"/>
                </a:solidFill>
                <a:latin typeface="Corbel"/>
                <a:cs typeface="Corbel"/>
              </a:rPr>
              <a:t> </a:t>
            </a:r>
            <a:r>
              <a:rPr sz="2000" i="1" dirty="0">
                <a:solidFill>
                  <a:srgbClr val="404040"/>
                </a:solidFill>
                <a:latin typeface="Corbel"/>
                <a:cs typeface="Corbel"/>
              </a:rPr>
              <a:t>costs</a:t>
            </a:r>
            <a:r>
              <a:rPr sz="2000" i="1" spc="-40" dirty="0">
                <a:solidFill>
                  <a:srgbClr val="404040"/>
                </a:solidFill>
                <a:latin typeface="Corbel"/>
                <a:cs typeface="Corbel"/>
              </a:rPr>
              <a:t> </a:t>
            </a:r>
            <a:r>
              <a:rPr sz="2000" i="1" dirty="0">
                <a:solidFill>
                  <a:srgbClr val="404040"/>
                </a:solidFill>
                <a:latin typeface="Corbel"/>
                <a:cs typeface="Corbel"/>
              </a:rPr>
              <a:t>to</a:t>
            </a:r>
            <a:r>
              <a:rPr sz="2000" i="1" spc="-50" dirty="0">
                <a:solidFill>
                  <a:srgbClr val="404040"/>
                </a:solidFill>
                <a:latin typeface="Corbel"/>
                <a:cs typeface="Corbel"/>
              </a:rPr>
              <a:t> </a:t>
            </a:r>
            <a:r>
              <a:rPr sz="2000" i="1" spc="-10" dirty="0">
                <a:solidFill>
                  <a:srgbClr val="404040"/>
                </a:solidFill>
                <a:latin typeface="Corbel"/>
                <a:cs typeface="Corbel"/>
              </a:rPr>
              <a:t>parties.</a:t>
            </a:r>
            <a:endParaRPr sz="2000">
              <a:latin typeface="Corbel"/>
              <a:cs typeface="Corbe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3905" cy="6858000"/>
            <a:chOff x="0" y="0"/>
            <a:chExt cx="12193905" cy="6858000"/>
          </a:xfrm>
        </p:grpSpPr>
        <p:sp>
          <p:nvSpPr>
            <p:cNvPr id="3" name="object 3"/>
            <p:cNvSpPr/>
            <p:nvPr/>
          </p:nvSpPr>
          <p:spPr>
            <a:xfrm>
              <a:off x="4572" y="6400800"/>
              <a:ext cx="12189460" cy="457200"/>
            </a:xfrm>
            <a:custGeom>
              <a:avLst/>
              <a:gdLst/>
              <a:ahLst/>
              <a:cxnLst/>
              <a:rect l="l" t="t" r="r" b="b"/>
              <a:pathLst>
                <a:path w="12189460" h="457200">
                  <a:moveTo>
                    <a:pt x="12188952" y="0"/>
                  </a:moveTo>
                  <a:lnTo>
                    <a:pt x="0" y="0"/>
                  </a:lnTo>
                  <a:lnTo>
                    <a:pt x="0" y="457200"/>
                  </a:lnTo>
                  <a:lnTo>
                    <a:pt x="12188952" y="457200"/>
                  </a:lnTo>
                  <a:lnTo>
                    <a:pt x="12188952" y="0"/>
                  </a:lnTo>
                  <a:close/>
                </a:path>
              </a:pathLst>
            </a:custGeom>
            <a:solidFill>
              <a:srgbClr val="BC572C"/>
            </a:solidFill>
          </p:spPr>
          <p:txBody>
            <a:bodyPr wrap="square" lIns="0" tIns="0" rIns="0" bIns="0" rtlCol="0"/>
            <a:lstStyle/>
            <a:p>
              <a:endParaRPr/>
            </a:p>
          </p:txBody>
        </p:sp>
        <p:sp>
          <p:nvSpPr>
            <p:cNvPr id="4" name="object 4"/>
            <p:cNvSpPr/>
            <p:nvPr/>
          </p:nvSpPr>
          <p:spPr>
            <a:xfrm>
              <a:off x="0" y="6332220"/>
              <a:ext cx="12189460" cy="64135"/>
            </a:xfrm>
            <a:custGeom>
              <a:avLst/>
              <a:gdLst/>
              <a:ahLst/>
              <a:cxnLst/>
              <a:rect l="l" t="t" r="r" b="b"/>
              <a:pathLst>
                <a:path w="12189460" h="64135">
                  <a:moveTo>
                    <a:pt x="12188952" y="0"/>
                  </a:moveTo>
                  <a:lnTo>
                    <a:pt x="0" y="0"/>
                  </a:lnTo>
                  <a:lnTo>
                    <a:pt x="0" y="64007"/>
                  </a:lnTo>
                  <a:lnTo>
                    <a:pt x="12188952" y="64007"/>
                  </a:lnTo>
                  <a:lnTo>
                    <a:pt x="12188952" y="0"/>
                  </a:lnTo>
                  <a:close/>
                </a:path>
              </a:pathLst>
            </a:custGeom>
            <a:solidFill>
              <a:srgbClr val="E38312"/>
            </a:solidFill>
          </p:spPr>
          <p:txBody>
            <a:bodyPr wrap="square" lIns="0" tIns="0" rIns="0" bIns="0" rtlCol="0"/>
            <a:lstStyle/>
            <a:p>
              <a:endParaRPr/>
            </a:p>
          </p:txBody>
        </p:sp>
        <p:pic>
          <p:nvPicPr>
            <p:cNvPr id="5" name="object 5"/>
            <p:cNvPicPr/>
            <p:nvPr/>
          </p:nvPicPr>
          <p:blipFill>
            <a:blip r:embed="rId2" cstate="print"/>
            <a:stretch>
              <a:fillRect/>
            </a:stretch>
          </p:blipFill>
          <p:spPr>
            <a:xfrm>
              <a:off x="4059935" y="0"/>
              <a:ext cx="8133587" cy="6857999"/>
            </a:xfrm>
            <a:prstGeom prst="rect">
              <a:avLst/>
            </a:prstGeom>
          </p:spPr>
        </p:pic>
      </p:grpSp>
      <p:sp>
        <p:nvSpPr>
          <p:cNvPr id="6" name="object 6"/>
          <p:cNvSpPr txBox="1">
            <a:spLocks noGrp="1"/>
          </p:cNvSpPr>
          <p:nvPr>
            <p:ph type="title"/>
          </p:nvPr>
        </p:nvSpPr>
        <p:spPr>
          <a:xfrm>
            <a:off x="688644" y="2223973"/>
            <a:ext cx="2918460" cy="1548765"/>
          </a:xfrm>
          <a:prstGeom prst="rect">
            <a:avLst/>
          </a:prstGeom>
        </p:spPr>
        <p:txBody>
          <a:bodyPr vert="horz" wrap="square" lIns="0" tIns="139065" rIns="0" bIns="0" rtlCol="0">
            <a:spAutoFit/>
          </a:bodyPr>
          <a:lstStyle/>
          <a:p>
            <a:pPr marL="12700" marR="5080">
              <a:lnSpc>
                <a:spcPts val="5510"/>
              </a:lnSpc>
              <a:spcBef>
                <a:spcPts val="1095"/>
              </a:spcBef>
            </a:pPr>
            <a:r>
              <a:rPr sz="5400" u="sng" spc="-95" dirty="0">
                <a:solidFill>
                  <a:srgbClr val="404040"/>
                </a:solidFill>
                <a:uFill>
                  <a:solidFill>
                    <a:srgbClr val="404040"/>
                  </a:solidFill>
                </a:uFill>
              </a:rPr>
              <a:t>Offences</a:t>
            </a:r>
            <a:r>
              <a:rPr sz="5400" u="sng" spc="-235" dirty="0">
                <a:solidFill>
                  <a:srgbClr val="404040"/>
                </a:solidFill>
                <a:uFill>
                  <a:solidFill>
                    <a:srgbClr val="404040"/>
                  </a:solidFill>
                </a:uFill>
              </a:rPr>
              <a:t> </a:t>
            </a:r>
            <a:r>
              <a:rPr sz="5400" u="sng" spc="-50" dirty="0">
                <a:solidFill>
                  <a:srgbClr val="404040"/>
                </a:solidFill>
                <a:uFill>
                  <a:solidFill>
                    <a:srgbClr val="404040"/>
                  </a:solidFill>
                </a:uFill>
              </a:rPr>
              <a:t>&amp;</a:t>
            </a:r>
            <a:r>
              <a:rPr sz="5400" u="none" spc="-50" dirty="0">
                <a:solidFill>
                  <a:srgbClr val="404040"/>
                </a:solidFill>
              </a:rPr>
              <a:t> </a:t>
            </a:r>
            <a:r>
              <a:rPr sz="5400" u="sng" spc="-10" dirty="0">
                <a:solidFill>
                  <a:srgbClr val="404040"/>
                </a:solidFill>
                <a:uFill>
                  <a:solidFill>
                    <a:srgbClr val="404040"/>
                  </a:solidFill>
                </a:uFill>
              </a:rPr>
              <a:t>Penalties</a:t>
            </a:r>
            <a:endParaRPr sz="5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21233" rIns="0" bIns="0" rtlCol="0">
            <a:spAutoFit/>
          </a:bodyPr>
          <a:lstStyle/>
          <a:p>
            <a:pPr>
              <a:lnSpc>
                <a:spcPct val="100000"/>
              </a:lnSpc>
              <a:spcBef>
                <a:spcPts val="95"/>
              </a:spcBef>
            </a:pPr>
            <a:r>
              <a:rPr spc="-30" dirty="0"/>
              <a:t>Consumer</a:t>
            </a:r>
            <a:r>
              <a:rPr spc="-140" dirty="0"/>
              <a:t> </a:t>
            </a:r>
            <a:r>
              <a:rPr spc="-40" dirty="0"/>
              <a:t>complaint</a:t>
            </a:r>
            <a:r>
              <a:rPr spc="-140" dirty="0"/>
              <a:t> </a:t>
            </a:r>
            <a:r>
              <a:rPr dirty="0"/>
              <a:t>be</a:t>
            </a:r>
            <a:r>
              <a:rPr spc="-110" dirty="0"/>
              <a:t> </a:t>
            </a:r>
            <a:r>
              <a:rPr spc="-20" dirty="0"/>
              <a:t>resolved</a:t>
            </a:r>
            <a:r>
              <a:rPr spc="-165" dirty="0"/>
              <a:t> </a:t>
            </a:r>
            <a:r>
              <a:rPr spc="-20" dirty="0"/>
              <a:t>through</a:t>
            </a:r>
            <a:r>
              <a:rPr spc="-210" dirty="0"/>
              <a:t> </a:t>
            </a:r>
            <a:r>
              <a:rPr spc="-10" dirty="0"/>
              <a:t>mediation?</a:t>
            </a:r>
          </a:p>
        </p:txBody>
      </p:sp>
      <p:sp>
        <p:nvSpPr>
          <p:cNvPr id="3" name="object 3"/>
          <p:cNvSpPr txBox="1">
            <a:spLocks noGrp="1"/>
          </p:cNvSpPr>
          <p:nvPr>
            <p:ph type="body" idx="1"/>
          </p:nvPr>
        </p:nvSpPr>
        <p:spPr>
          <a:prstGeom prst="rect">
            <a:avLst/>
          </a:prstGeom>
        </p:spPr>
        <p:txBody>
          <a:bodyPr vert="horz" wrap="square" lIns="0" tIns="64353" rIns="0" bIns="0" rtlCol="0">
            <a:spAutoFit/>
          </a:bodyPr>
          <a:lstStyle/>
          <a:p>
            <a:pPr marL="72390" marR="5080">
              <a:lnSpc>
                <a:spcPct val="100099"/>
              </a:lnSpc>
              <a:spcBef>
                <a:spcPts val="100"/>
              </a:spcBef>
            </a:pPr>
            <a:r>
              <a:rPr dirty="0"/>
              <a:t>Either</a:t>
            </a:r>
            <a:r>
              <a:rPr spc="-80" dirty="0"/>
              <a:t> </a:t>
            </a:r>
            <a:r>
              <a:rPr dirty="0"/>
              <a:t>at</a:t>
            </a:r>
            <a:r>
              <a:rPr spc="-45" dirty="0"/>
              <a:t> </a:t>
            </a:r>
            <a:r>
              <a:rPr dirty="0"/>
              <a:t>the</a:t>
            </a:r>
            <a:r>
              <a:rPr spc="-55" dirty="0"/>
              <a:t> </a:t>
            </a:r>
            <a:r>
              <a:rPr dirty="0"/>
              <a:t>first</a:t>
            </a:r>
            <a:r>
              <a:rPr spc="-10" dirty="0"/>
              <a:t> </a:t>
            </a:r>
            <a:r>
              <a:rPr dirty="0"/>
              <a:t>hearing</a:t>
            </a:r>
            <a:r>
              <a:rPr spc="-75" dirty="0"/>
              <a:t> </a:t>
            </a:r>
            <a:r>
              <a:rPr dirty="0"/>
              <a:t>after</a:t>
            </a:r>
            <a:r>
              <a:rPr spc="-50" dirty="0"/>
              <a:t> </a:t>
            </a:r>
            <a:r>
              <a:rPr dirty="0"/>
              <a:t>admission,</a:t>
            </a:r>
            <a:r>
              <a:rPr spc="-25" dirty="0"/>
              <a:t> </a:t>
            </a:r>
            <a:r>
              <a:rPr dirty="0"/>
              <a:t>or</a:t>
            </a:r>
            <a:r>
              <a:rPr spc="-75" dirty="0"/>
              <a:t> </a:t>
            </a:r>
            <a:r>
              <a:rPr dirty="0"/>
              <a:t>at</a:t>
            </a:r>
            <a:r>
              <a:rPr spc="-50" dirty="0"/>
              <a:t> </a:t>
            </a:r>
            <a:r>
              <a:rPr dirty="0"/>
              <a:t>later</a:t>
            </a:r>
            <a:r>
              <a:rPr spc="-45" dirty="0"/>
              <a:t> </a:t>
            </a:r>
            <a:r>
              <a:rPr dirty="0"/>
              <a:t>stage</a:t>
            </a:r>
            <a:r>
              <a:rPr spc="10" dirty="0"/>
              <a:t> </a:t>
            </a:r>
            <a:r>
              <a:rPr dirty="0"/>
              <a:t>if</a:t>
            </a:r>
            <a:r>
              <a:rPr spc="-35" dirty="0"/>
              <a:t> </a:t>
            </a:r>
            <a:r>
              <a:rPr spc="-25" dirty="0"/>
              <a:t>the </a:t>
            </a:r>
            <a:r>
              <a:rPr spc="-10" dirty="0"/>
              <a:t>District</a:t>
            </a:r>
            <a:r>
              <a:rPr spc="-145" dirty="0"/>
              <a:t> </a:t>
            </a:r>
            <a:r>
              <a:rPr dirty="0"/>
              <a:t>Commission</a:t>
            </a:r>
            <a:r>
              <a:rPr spc="-65" dirty="0"/>
              <a:t> </a:t>
            </a:r>
            <a:r>
              <a:rPr dirty="0"/>
              <a:t>is</a:t>
            </a:r>
            <a:r>
              <a:rPr spc="-55" dirty="0"/>
              <a:t> </a:t>
            </a:r>
            <a:r>
              <a:rPr dirty="0"/>
              <a:t>of</a:t>
            </a:r>
            <a:r>
              <a:rPr spc="-35" dirty="0"/>
              <a:t> </a:t>
            </a:r>
            <a:r>
              <a:rPr dirty="0"/>
              <a:t>the</a:t>
            </a:r>
            <a:r>
              <a:rPr spc="-55" dirty="0"/>
              <a:t> </a:t>
            </a:r>
            <a:r>
              <a:rPr dirty="0"/>
              <a:t>view</a:t>
            </a:r>
            <a:r>
              <a:rPr spc="-75" dirty="0"/>
              <a:t> </a:t>
            </a:r>
            <a:r>
              <a:rPr dirty="0"/>
              <a:t>that,</a:t>
            </a:r>
            <a:r>
              <a:rPr spc="-25" dirty="0"/>
              <a:t> </a:t>
            </a:r>
            <a:r>
              <a:rPr dirty="0"/>
              <a:t>there</a:t>
            </a:r>
            <a:r>
              <a:rPr spc="-85" dirty="0"/>
              <a:t> </a:t>
            </a:r>
            <a:r>
              <a:rPr dirty="0"/>
              <a:t>exists</a:t>
            </a:r>
            <a:r>
              <a:rPr spc="-50" dirty="0"/>
              <a:t> </a:t>
            </a:r>
            <a:r>
              <a:rPr dirty="0"/>
              <a:t>an</a:t>
            </a:r>
            <a:r>
              <a:rPr spc="-30" dirty="0"/>
              <a:t> </a:t>
            </a:r>
            <a:r>
              <a:rPr dirty="0"/>
              <a:t>element</a:t>
            </a:r>
            <a:r>
              <a:rPr spc="-80" dirty="0"/>
              <a:t> </a:t>
            </a:r>
            <a:r>
              <a:rPr spc="-25" dirty="0"/>
              <a:t>of </a:t>
            </a:r>
            <a:r>
              <a:rPr dirty="0"/>
              <a:t>settlement,</a:t>
            </a:r>
            <a:r>
              <a:rPr spc="-65" dirty="0"/>
              <a:t> </a:t>
            </a:r>
            <a:r>
              <a:rPr dirty="0"/>
              <a:t>can</a:t>
            </a:r>
            <a:r>
              <a:rPr spc="-45" dirty="0"/>
              <a:t> </a:t>
            </a:r>
            <a:r>
              <a:rPr dirty="0"/>
              <a:t>refer</a:t>
            </a:r>
            <a:r>
              <a:rPr spc="-85" dirty="0"/>
              <a:t> </a:t>
            </a:r>
            <a:r>
              <a:rPr dirty="0"/>
              <a:t>the</a:t>
            </a:r>
            <a:r>
              <a:rPr spc="-60" dirty="0"/>
              <a:t> </a:t>
            </a:r>
            <a:r>
              <a:rPr dirty="0"/>
              <a:t>complaint</a:t>
            </a:r>
            <a:r>
              <a:rPr spc="-65" dirty="0"/>
              <a:t> </a:t>
            </a:r>
            <a:r>
              <a:rPr dirty="0"/>
              <a:t>to</a:t>
            </a:r>
            <a:r>
              <a:rPr spc="-40" dirty="0"/>
              <a:t> </a:t>
            </a:r>
            <a:r>
              <a:rPr dirty="0"/>
              <a:t>Mediation</a:t>
            </a:r>
            <a:r>
              <a:rPr spc="-45" dirty="0"/>
              <a:t> </a:t>
            </a:r>
            <a:r>
              <a:rPr dirty="0"/>
              <a:t>with</a:t>
            </a:r>
            <a:r>
              <a:rPr spc="-55" dirty="0"/>
              <a:t> </a:t>
            </a:r>
            <a:r>
              <a:rPr dirty="0"/>
              <a:t>the</a:t>
            </a:r>
            <a:r>
              <a:rPr spc="-65" dirty="0"/>
              <a:t> </a:t>
            </a:r>
            <a:r>
              <a:rPr spc="-10" dirty="0"/>
              <a:t>consent </a:t>
            </a:r>
            <a:r>
              <a:rPr dirty="0"/>
              <a:t>of</a:t>
            </a:r>
            <a:r>
              <a:rPr spc="-15" dirty="0"/>
              <a:t> </a:t>
            </a:r>
            <a:r>
              <a:rPr dirty="0"/>
              <a:t>the</a:t>
            </a:r>
            <a:r>
              <a:rPr spc="-25" dirty="0"/>
              <a:t> </a:t>
            </a:r>
            <a:r>
              <a:rPr spc="-10" dirty="0"/>
              <a:t>parties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29113" y="811721"/>
            <a:ext cx="9523095" cy="4772660"/>
            <a:chOff x="1429113" y="811721"/>
            <a:chExt cx="9523095" cy="4772660"/>
          </a:xfrm>
        </p:grpSpPr>
        <p:pic>
          <p:nvPicPr>
            <p:cNvPr id="3" name="object 3"/>
            <p:cNvPicPr/>
            <p:nvPr/>
          </p:nvPicPr>
          <p:blipFill>
            <a:blip r:embed="rId2" cstate="print"/>
            <a:stretch>
              <a:fillRect/>
            </a:stretch>
          </p:blipFill>
          <p:spPr>
            <a:xfrm>
              <a:off x="1429113" y="811721"/>
              <a:ext cx="9522495" cy="4772530"/>
            </a:xfrm>
            <a:prstGeom prst="rect">
              <a:avLst/>
            </a:prstGeom>
          </p:spPr>
        </p:pic>
        <p:pic>
          <p:nvPicPr>
            <p:cNvPr id="4" name="object 4"/>
            <p:cNvPicPr/>
            <p:nvPr/>
          </p:nvPicPr>
          <p:blipFill>
            <a:blip r:embed="rId3" cstate="print"/>
            <a:stretch>
              <a:fillRect/>
            </a:stretch>
          </p:blipFill>
          <p:spPr>
            <a:xfrm>
              <a:off x="1531619" y="864107"/>
              <a:ext cx="9322054" cy="4667885"/>
            </a:xfrm>
            <a:prstGeom prst="rect">
              <a:avLst/>
            </a:prstGeom>
          </p:spPr>
        </p:pic>
        <p:pic>
          <p:nvPicPr>
            <p:cNvPr id="5" name="object 5"/>
            <p:cNvPicPr/>
            <p:nvPr/>
          </p:nvPicPr>
          <p:blipFill>
            <a:blip r:embed="rId4" cstate="print"/>
            <a:stretch>
              <a:fillRect/>
            </a:stretch>
          </p:blipFill>
          <p:spPr>
            <a:xfrm>
              <a:off x="1598295" y="933145"/>
              <a:ext cx="9191243" cy="4534458"/>
            </a:xfrm>
            <a:prstGeom prst="rect">
              <a:avLst/>
            </a:prstGeom>
          </p:spPr>
        </p:pic>
        <p:pic>
          <p:nvPicPr>
            <p:cNvPr id="6" name="object 6"/>
            <p:cNvPicPr/>
            <p:nvPr/>
          </p:nvPicPr>
          <p:blipFill>
            <a:blip r:embed="rId5" cstate="print"/>
            <a:stretch>
              <a:fillRect/>
            </a:stretch>
          </p:blipFill>
          <p:spPr>
            <a:xfrm>
              <a:off x="8123142" y="3766769"/>
              <a:ext cx="2568352" cy="740968"/>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sz="5400" u="none" spc="-100" dirty="0">
                <a:solidFill>
                  <a:srgbClr val="404040"/>
                </a:solidFill>
              </a:rPr>
              <a:t>References</a:t>
            </a:r>
            <a:endParaRPr sz="5400"/>
          </a:p>
        </p:txBody>
      </p:sp>
      <p:sp>
        <p:nvSpPr>
          <p:cNvPr id="3" name="object 3"/>
          <p:cNvSpPr txBox="1"/>
          <p:nvPr/>
        </p:nvSpPr>
        <p:spPr>
          <a:xfrm>
            <a:off x="1172057" y="1863928"/>
            <a:ext cx="10030460" cy="723265"/>
          </a:xfrm>
          <a:prstGeom prst="rect">
            <a:avLst/>
          </a:prstGeom>
        </p:spPr>
        <p:txBody>
          <a:bodyPr vert="horz" wrap="square" lIns="0" tIns="55880" rIns="0" bIns="0" rtlCol="0">
            <a:spAutoFit/>
          </a:bodyPr>
          <a:lstStyle/>
          <a:p>
            <a:pPr marL="12700" marR="5080">
              <a:lnSpc>
                <a:spcPts val="2590"/>
              </a:lnSpc>
              <a:spcBef>
                <a:spcPts val="440"/>
              </a:spcBef>
            </a:pPr>
            <a:r>
              <a:rPr sz="2400" u="sng" spc="-10" dirty="0">
                <a:solidFill>
                  <a:srgbClr val="2997E2"/>
                </a:solidFill>
                <a:uFill>
                  <a:solidFill>
                    <a:srgbClr val="2997E2"/>
                  </a:solidFill>
                </a:uFill>
                <a:latin typeface="Calibri"/>
                <a:cs typeface="Calibri"/>
                <a:hlinkClick r:id="rId2"/>
              </a:rPr>
              <a:t>http://www.surendranatheveningcollege.com/wp-</a:t>
            </a:r>
            <a:r>
              <a:rPr sz="2400" spc="-10" dirty="0">
                <a:solidFill>
                  <a:srgbClr val="2997E2"/>
                </a:solidFill>
                <a:latin typeface="Calibri"/>
                <a:cs typeface="Calibri"/>
                <a:hlinkClick r:id="rId2"/>
              </a:rPr>
              <a:t> </a:t>
            </a:r>
            <a:r>
              <a:rPr sz="2400" u="sng" spc="-20" dirty="0">
                <a:solidFill>
                  <a:srgbClr val="2997E2"/>
                </a:solidFill>
                <a:uFill>
                  <a:solidFill>
                    <a:srgbClr val="2997E2"/>
                  </a:solidFill>
                </a:uFill>
                <a:latin typeface="Calibri"/>
                <a:cs typeface="Calibri"/>
                <a:hlinkClick r:id="rId2"/>
              </a:rPr>
              <a:t>content/uploads/2020/09/process-</a:t>
            </a:r>
            <a:r>
              <a:rPr sz="2400" u="sng" spc="-10" dirty="0">
                <a:solidFill>
                  <a:srgbClr val="2997E2"/>
                </a:solidFill>
                <a:uFill>
                  <a:solidFill>
                    <a:srgbClr val="2997E2"/>
                  </a:solidFill>
                </a:uFill>
                <a:latin typeface="Calibri"/>
                <a:cs typeface="Calibri"/>
                <a:hlinkClick r:id="rId2"/>
              </a:rPr>
              <a:t>of-filing-</a:t>
            </a:r>
            <a:r>
              <a:rPr sz="2400" u="sng" dirty="0">
                <a:solidFill>
                  <a:srgbClr val="2997E2"/>
                </a:solidFill>
                <a:uFill>
                  <a:solidFill>
                    <a:srgbClr val="2997E2"/>
                  </a:solidFill>
                </a:uFill>
                <a:latin typeface="Calibri"/>
                <a:cs typeface="Calibri"/>
                <a:hlinkClick r:id="rId2"/>
              </a:rPr>
              <a:t>a-</a:t>
            </a:r>
            <a:r>
              <a:rPr sz="2400" u="sng" spc="-20" dirty="0">
                <a:solidFill>
                  <a:srgbClr val="2997E2"/>
                </a:solidFill>
                <a:uFill>
                  <a:solidFill>
                    <a:srgbClr val="2997E2"/>
                  </a:solidFill>
                </a:uFill>
                <a:latin typeface="Calibri"/>
                <a:cs typeface="Calibri"/>
                <a:hlinkClick r:id="rId2"/>
              </a:rPr>
              <a:t>complaint-</a:t>
            </a:r>
            <a:r>
              <a:rPr sz="2400" u="sng" spc="-10" dirty="0">
                <a:solidFill>
                  <a:srgbClr val="2997E2"/>
                </a:solidFill>
                <a:uFill>
                  <a:solidFill>
                    <a:srgbClr val="2997E2"/>
                  </a:solidFill>
                </a:uFill>
                <a:latin typeface="Calibri"/>
                <a:cs typeface="Calibri"/>
                <a:hlinkClick r:id="rId2"/>
              </a:rPr>
              <a:t>in-</a:t>
            </a:r>
            <a:r>
              <a:rPr sz="2400" u="sng" dirty="0">
                <a:solidFill>
                  <a:srgbClr val="2997E2"/>
                </a:solidFill>
                <a:uFill>
                  <a:solidFill>
                    <a:srgbClr val="2997E2"/>
                  </a:solidFill>
                </a:uFill>
                <a:latin typeface="Calibri"/>
                <a:cs typeface="Calibri"/>
                <a:hlinkClick r:id="rId2"/>
              </a:rPr>
              <a:t>a-</a:t>
            </a:r>
            <a:r>
              <a:rPr sz="2400" u="sng" spc="-20" dirty="0">
                <a:solidFill>
                  <a:srgbClr val="2997E2"/>
                </a:solidFill>
                <a:uFill>
                  <a:solidFill>
                    <a:srgbClr val="2997E2"/>
                  </a:solidFill>
                </a:uFill>
                <a:latin typeface="Calibri"/>
                <a:cs typeface="Calibri"/>
                <a:hlinkClick r:id="rId2"/>
              </a:rPr>
              <a:t>consumer-</a:t>
            </a:r>
            <a:r>
              <a:rPr sz="2400" u="sng" spc="-10" dirty="0">
                <a:solidFill>
                  <a:srgbClr val="2997E2"/>
                </a:solidFill>
                <a:uFill>
                  <a:solidFill>
                    <a:srgbClr val="2997E2"/>
                  </a:solidFill>
                </a:uFill>
                <a:latin typeface="Calibri"/>
                <a:cs typeface="Calibri"/>
                <a:hlinkClick r:id="rId2"/>
              </a:rPr>
              <a:t>court.pdf</a:t>
            </a:r>
            <a:endParaRPr sz="240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4914900"/>
            <a:ext cx="12193905" cy="1943100"/>
            <a:chOff x="0" y="4914900"/>
            <a:chExt cx="12193905" cy="1943100"/>
          </a:xfrm>
        </p:grpSpPr>
        <p:sp>
          <p:nvSpPr>
            <p:cNvPr id="3" name="object 3"/>
            <p:cNvSpPr/>
            <p:nvPr/>
          </p:nvSpPr>
          <p:spPr>
            <a:xfrm>
              <a:off x="0" y="4978907"/>
              <a:ext cx="12189460" cy="1879600"/>
            </a:xfrm>
            <a:custGeom>
              <a:avLst/>
              <a:gdLst/>
              <a:ahLst/>
              <a:cxnLst/>
              <a:rect l="l" t="t" r="r" b="b"/>
              <a:pathLst>
                <a:path w="12189460" h="1879600">
                  <a:moveTo>
                    <a:pt x="0" y="1879092"/>
                  </a:moveTo>
                  <a:lnTo>
                    <a:pt x="12188952" y="1879092"/>
                  </a:lnTo>
                  <a:lnTo>
                    <a:pt x="12188952" y="0"/>
                  </a:lnTo>
                  <a:lnTo>
                    <a:pt x="0" y="0"/>
                  </a:lnTo>
                  <a:lnTo>
                    <a:pt x="0" y="1879092"/>
                  </a:lnTo>
                  <a:close/>
                </a:path>
              </a:pathLst>
            </a:custGeom>
            <a:solidFill>
              <a:srgbClr val="BC572C"/>
            </a:solidFill>
          </p:spPr>
          <p:txBody>
            <a:bodyPr wrap="square" lIns="0" tIns="0" rIns="0" bIns="0" rtlCol="0"/>
            <a:lstStyle/>
            <a:p>
              <a:endParaRPr/>
            </a:p>
          </p:txBody>
        </p:sp>
        <p:sp>
          <p:nvSpPr>
            <p:cNvPr id="4" name="object 4"/>
            <p:cNvSpPr/>
            <p:nvPr/>
          </p:nvSpPr>
          <p:spPr>
            <a:xfrm>
              <a:off x="0" y="4914900"/>
              <a:ext cx="12189460" cy="64135"/>
            </a:xfrm>
            <a:custGeom>
              <a:avLst/>
              <a:gdLst/>
              <a:ahLst/>
              <a:cxnLst/>
              <a:rect l="l" t="t" r="r" b="b"/>
              <a:pathLst>
                <a:path w="12189460" h="64135">
                  <a:moveTo>
                    <a:pt x="12188952" y="0"/>
                  </a:moveTo>
                  <a:lnTo>
                    <a:pt x="0" y="0"/>
                  </a:lnTo>
                  <a:lnTo>
                    <a:pt x="0" y="64007"/>
                  </a:lnTo>
                  <a:lnTo>
                    <a:pt x="12188952" y="64007"/>
                  </a:lnTo>
                  <a:lnTo>
                    <a:pt x="12188952" y="0"/>
                  </a:lnTo>
                  <a:close/>
                </a:path>
              </a:pathLst>
            </a:custGeom>
            <a:solidFill>
              <a:srgbClr val="E38312"/>
            </a:solidFill>
          </p:spPr>
          <p:txBody>
            <a:bodyPr wrap="square" lIns="0" tIns="0" rIns="0" bIns="0" rtlCol="0"/>
            <a:lstStyle/>
            <a:p>
              <a:endParaRPr/>
            </a:p>
          </p:txBody>
        </p:sp>
        <p:pic>
          <p:nvPicPr>
            <p:cNvPr id="5" name="object 5"/>
            <p:cNvPicPr/>
            <p:nvPr/>
          </p:nvPicPr>
          <p:blipFill>
            <a:blip r:embed="rId2" cstate="print"/>
            <a:stretch>
              <a:fillRect/>
            </a:stretch>
          </p:blipFill>
          <p:spPr>
            <a:xfrm>
              <a:off x="7260335" y="5244026"/>
              <a:ext cx="4933187" cy="1613973"/>
            </a:xfrm>
            <a:prstGeom prst="rect">
              <a:avLst/>
            </a:prstGeom>
          </p:spPr>
        </p:pic>
      </p:grpSp>
      <p:sp>
        <p:nvSpPr>
          <p:cNvPr id="6" name="object 6"/>
          <p:cNvSpPr txBox="1"/>
          <p:nvPr/>
        </p:nvSpPr>
        <p:spPr>
          <a:xfrm>
            <a:off x="7891018" y="5484063"/>
            <a:ext cx="4002404" cy="1244600"/>
          </a:xfrm>
          <a:prstGeom prst="rect">
            <a:avLst/>
          </a:prstGeom>
        </p:spPr>
        <p:txBody>
          <a:bodyPr vert="horz" wrap="square" lIns="0" tIns="12700" rIns="0" bIns="0" rtlCol="0">
            <a:spAutoFit/>
          </a:bodyPr>
          <a:lstStyle/>
          <a:p>
            <a:pPr marL="12700">
              <a:lnSpc>
                <a:spcPct val="100000"/>
              </a:lnSpc>
              <a:spcBef>
                <a:spcPts val="100"/>
              </a:spcBef>
            </a:pPr>
            <a:r>
              <a:rPr sz="8000" i="1" dirty="0">
                <a:latin typeface="Times New Roman"/>
                <a:cs typeface="Times New Roman"/>
              </a:rPr>
              <a:t>The</a:t>
            </a:r>
            <a:r>
              <a:rPr sz="8000" i="1" spc="-80" dirty="0">
                <a:latin typeface="Times New Roman"/>
                <a:cs typeface="Times New Roman"/>
              </a:rPr>
              <a:t> </a:t>
            </a:r>
            <a:r>
              <a:rPr sz="8000" i="1" dirty="0">
                <a:latin typeface="Times New Roman"/>
                <a:cs typeface="Times New Roman"/>
              </a:rPr>
              <a:t>End</a:t>
            </a:r>
            <a:r>
              <a:rPr sz="8000" i="1" spc="-50" dirty="0">
                <a:latin typeface="Times New Roman"/>
                <a:cs typeface="Times New Roman"/>
              </a:rPr>
              <a:t> </a:t>
            </a:r>
            <a:r>
              <a:rPr sz="8000" i="1" spc="-320" dirty="0">
                <a:latin typeface="Times New Roman"/>
                <a:cs typeface="Times New Roman"/>
              </a:rPr>
              <a:t>!</a:t>
            </a:r>
            <a:endParaRPr sz="8000">
              <a:latin typeface="Times New Roman"/>
              <a:cs typeface="Times New Roman"/>
            </a:endParaRPr>
          </a:p>
        </p:txBody>
      </p:sp>
      <p:grpSp>
        <p:nvGrpSpPr>
          <p:cNvPr id="7" name="object 7"/>
          <p:cNvGrpSpPr/>
          <p:nvPr/>
        </p:nvGrpSpPr>
        <p:grpSpPr>
          <a:xfrm>
            <a:off x="2235705" y="-3"/>
            <a:ext cx="7031990" cy="4924425"/>
            <a:chOff x="2235705" y="-3"/>
            <a:chExt cx="7031990" cy="4924425"/>
          </a:xfrm>
        </p:grpSpPr>
        <p:pic>
          <p:nvPicPr>
            <p:cNvPr id="8" name="object 8"/>
            <p:cNvPicPr/>
            <p:nvPr/>
          </p:nvPicPr>
          <p:blipFill>
            <a:blip r:embed="rId3" cstate="print"/>
            <a:stretch>
              <a:fillRect/>
            </a:stretch>
          </p:blipFill>
          <p:spPr>
            <a:xfrm>
              <a:off x="2240280" y="0"/>
              <a:ext cx="7022592" cy="4919472"/>
            </a:xfrm>
            <a:prstGeom prst="rect">
              <a:avLst/>
            </a:prstGeom>
          </p:spPr>
        </p:pic>
        <p:sp>
          <p:nvSpPr>
            <p:cNvPr id="9" name="object 9"/>
            <p:cNvSpPr/>
            <p:nvPr/>
          </p:nvSpPr>
          <p:spPr>
            <a:xfrm>
              <a:off x="2237994" y="2284"/>
              <a:ext cx="7027545" cy="4919980"/>
            </a:xfrm>
            <a:custGeom>
              <a:avLst/>
              <a:gdLst/>
              <a:ahLst/>
              <a:cxnLst/>
              <a:rect l="l" t="t" r="r" b="b"/>
              <a:pathLst>
                <a:path w="7027545" h="4919980">
                  <a:moveTo>
                    <a:pt x="0" y="0"/>
                  </a:moveTo>
                  <a:lnTo>
                    <a:pt x="0" y="4919473"/>
                  </a:lnTo>
                  <a:lnTo>
                    <a:pt x="7027164" y="4919473"/>
                  </a:lnTo>
                  <a:lnTo>
                    <a:pt x="7027164" y="0"/>
                  </a:lnTo>
                </a:path>
              </a:pathLst>
            </a:custGeom>
            <a:ln w="4576">
              <a:solidFill>
                <a:srgbClr val="FFFFFF"/>
              </a:solidFill>
            </a:ln>
          </p:spPr>
          <p:txBody>
            <a:bodyPr wrap="square" lIns="0" tIns="0" rIns="0" bIns="0" rtlCol="0"/>
            <a:lstStyle/>
            <a:p>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997E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1864</Words>
  <Application>Microsoft Office PowerPoint</Application>
  <PresentationFormat>Widescreen</PresentationFormat>
  <Paragraphs>116</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 MT</vt:lpstr>
      <vt:lpstr>Calibri</vt:lpstr>
      <vt:lpstr>Calibri Light</vt:lpstr>
      <vt:lpstr>Corbel</vt:lpstr>
      <vt:lpstr>Courier New</vt:lpstr>
      <vt:lpstr>Times New Roman</vt:lpstr>
      <vt:lpstr>Wingdings</vt:lpstr>
      <vt:lpstr>Office Theme</vt:lpstr>
      <vt:lpstr>PowerPoint Presentation</vt:lpstr>
      <vt:lpstr>The Consumer Protection Act 1986</vt:lpstr>
      <vt:lpstr>The Consumer Protection Amendment Act, 2002</vt:lpstr>
      <vt:lpstr>The Consumer Protection Amendment Act, 2019</vt:lpstr>
      <vt:lpstr>Consumer</vt:lpstr>
      <vt:lpstr>Complainant Pursuer of a complaint a consumer or any other person/institute /authority eligible to file a complaint under this act</vt:lpstr>
      <vt:lpstr>Defect Any fault, imperfection or shortcoming in quantity, quality ,potency ,purity or standard of goods required to be maintained under any law or contract or as is claimed by the trader in any manner. for example turmeric powder sold with mixture of yellow color.</vt:lpstr>
      <vt:lpstr>Restrictive Trade Practices It includes any trade practices which tends to bring manipulation of price or which affects flow of supplies in the market related to goods and services, which prevent fair competition from other companies.</vt:lpstr>
      <vt:lpstr>Who can make complaint ???</vt:lpstr>
      <vt:lpstr>Rights of Consumers</vt:lpstr>
      <vt:lpstr>Central Consumer Protection Authority (CCPA)</vt:lpstr>
      <vt:lpstr>The CCPA has several functions, including:-</vt:lpstr>
      <vt:lpstr>Powers of CCPA</vt:lpstr>
      <vt:lpstr>PowerPoint Presentation</vt:lpstr>
      <vt:lpstr>PowerPoint Presentation</vt:lpstr>
      <vt:lpstr>Filing Complaint</vt:lpstr>
      <vt:lpstr>Grounds for Filing a Complaint are:</vt:lpstr>
      <vt:lpstr>PROCEDURE FOR FILING A COMPLAINT</vt:lpstr>
      <vt:lpstr>STEP 2: Get the Consumer Complaint Drafted:</vt:lpstr>
      <vt:lpstr>STEP 3: Attach Relevant Documents:</vt:lpstr>
      <vt:lpstr>STEP 5: Pay Requisite Court Fees: A prescribed fee is required to be paid along with the complaint filed depending on the forum. The court fee depends upon the value of goods bought and the amount of compensation sought.</vt:lpstr>
      <vt:lpstr>Remedies Available:-</vt:lpstr>
      <vt:lpstr>Offences &amp; Penalties</vt:lpstr>
      <vt:lpstr>Consumer complaint be resolved through mediation?</vt:lpstr>
      <vt:lpstr>PowerPoint Presentation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prasa</dc:creator>
  <cp:lastModifiedBy>prasadkhushbu09@gmail.com</cp:lastModifiedBy>
  <cp:revision>1</cp:revision>
  <dcterms:created xsi:type="dcterms:W3CDTF">2025-04-07T06:46:07Z</dcterms:created>
  <dcterms:modified xsi:type="dcterms:W3CDTF">2025-04-07T06:47:09Z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2024-02-13T00:00:00Z</vt:filetime>
  </property>
  <property fmtid="{D5CDD505-2E9C-101B-9397-08002B2CF9AE}" pid="3" name="Creator">
    <vt:lpwstr>Microsoft® PowerPoint® 2016</vt:lpwstr>
  </property>
  <property fmtid="{D5CDD505-2E9C-101B-9397-08002B2CF9AE}" pid="4" name="LastSaved">
    <vt:filetime>2025-04-07T00:00:00Z</vt:filetime>
  </property>
  <property fmtid="{D5CDD505-2E9C-101B-9397-08002B2CF9AE}" pid="5" name="Producer">
    <vt:lpwstr>www.ilovepdf.com</vt:lpwstr>
  </property>
</Properties>
</file>